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5"/>
  </p:notesMasterIdLst>
  <p:sldIdLst>
    <p:sldId id="277" r:id="rId3"/>
    <p:sldId id="257" r:id="rId4"/>
    <p:sldId id="258" r:id="rId5"/>
    <p:sldId id="271" r:id="rId6"/>
    <p:sldId id="260" r:id="rId7"/>
    <p:sldId id="261" r:id="rId8"/>
    <p:sldId id="272" r:id="rId9"/>
    <p:sldId id="273" r:id="rId10"/>
    <p:sldId id="264" r:id="rId11"/>
    <p:sldId id="265" r:id="rId12"/>
    <p:sldId id="266" r:id="rId13"/>
    <p:sldId id="268"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Comic Sans MS" panose="030F0702030302020204" pitchFamily="66" charset="0"/>
      <p:regular r:id="rId20"/>
      <p:bold r:id="rId21"/>
      <p:italic r:id="rId22"/>
      <p:boldItalic r:id="rId23"/>
    </p:embeddedFont>
    <p:embeddedFont>
      <p:font typeface="Ebrima" panose="02000000000000000000" pitchFamily="2" charset="0"/>
      <p:regular r:id="rId24"/>
      <p:bold r:id="rId25"/>
    </p:embeddedFont>
    <p:embeddedFont>
      <p:font typeface="Gadugi" panose="020B0502040204020203" pitchFamily="3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B22804-678A-4588-8318-46D4BE492181}" type="slidenum">
              <a:rPr lang="en-US" smtClean="0"/>
              <a:t>1</a:t>
            </a:fld>
            <a:endParaRPr lang="en-US"/>
          </a:p>
        </p:txBody>
      </p:sp>
    </p:spTree>
    <p:extLst>
      <p:ext uri="{BB962C8B-B14F-4D97-AF65-F5344CB8AC3E}">
        <p14:creationId xmlns:p14="http://schemas.microsoft.com/office/powerpoint/2010/main" val="2684331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dda0dc6cf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dda0dc6cf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e0a1fc54e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e0a1fc54e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e0a1fc54ee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ge0a1fc54ee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ge0a1fc54ee_0_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f22a6bb2a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df22a6bb2a_2_1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df22a6bb2a_2_10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dda3373c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dda3373c8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dda3373c88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dda3373c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dda3373c8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dda3373c88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extLst>
      <p:ext uri="{BB962C8B-B14F-4D97-AF65-F5344CB8AC3E}">
        <p14:creationId xmlns:p14="http://schemas.microsoft.com/office/powerpoint/2010/main" val="2063437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a3373c8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a3373c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dda0dc6cf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dda0dc6cf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dc0eca5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ddc0eca5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335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dda0dc6c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dda0dc6cf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743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dda0dc6c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dda0dc6c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yan Title with formal logo">
    <p:spTree>
      <p:nvGrpSpPr>
        <p:cNvPr id="1" name=""/>
        <p:cNvGrpSpPr/>
        <p:nvPr/>
      </p:nvGrpSpPr>
      <p:grpSpPr>
        <a:xfrm>
          <a:off x="0" y="0"/>
          <a:ext cx="0" cy="0"/>
          <a:chOff x="0" y="0"/>
          <a:chExt cx="0" cy="0"/>
        </a:xfrm>
      </p:grpSpPr>
      <p:sp>
        <p:nvSpPr>
          <p:cNvPr id="9" name="Rectangle 8"/>
          <p:cNvSpPr/>
          <p:nvPr userDrawn="1"/>
        </p:nvSpPr>
        <p:spPr>
          <a:xfrm>
            <a:off x="0" y="1761660"/>
            <a:ext cx="9144000" cy="3381840"/>
          </a:xfrm>
          <a:prstGeom prst="rect">
            <a:avLst/>
          </a:prstGeom>
          <a:solidFill>
            <a:srgbClr val="00C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CA" sz="135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413538" y="1761663"/>
            <a:ext cx="7772400" cy="1021556"/>
          </a:xfrm>
        </p:spPr>
        <p:txBody>
          <a:bodyPr anchor="b">
            <a:noAutofit/>
          </a:bodyPr>
          <a:lstStyle>
            <a:lvl1pPr algn="l">
              <a:lnSpc>
                <a:spcPts val="3600"/>
              </a:lnSpc>
              <a:defRPr sz="3600" b="0" cap="all">
                <a:solidFill>
                  <a:schemeClr val="bg1"/>
                </a:solidFill>
                <a:effectLst/>
                <a:latin typeface="Arial" panose="020B0604020202020204" pitchFamily="34" charset="0"/>
                <a:cs typeface="Arial" panose="020B0604020202020204" pitchFamily="34" charset="0"/>
              </a:defRPr>
            </a:lvl1pPr>
          </a:lstStyle>
          <a:p>
            <a:endParaRPr lang="en-US" dirty="0"/>
          </a:p>
        </p:txBody>
      </p:sp>
      <p:sp>
        <p:nvSpPr>
          <p:cNvPr id="3" name="Text Placeholder 2"/>
          <p:cNvSpPr>
            <a:spLocks noGrp="1"/>
          </p:cNvSpPr>
          <p:nvPr>
            <p:ph type="body" idx="1"/>
          </p:nvPr>
        </p:nvSpPr>
        <p:spPr>
          <a:xfrm>
            <a:off x="413538" y="2787774"/>
            <a:ext cx="7776864" cy="756084"/>
          </a:xfrm>
        </p:spPr>
        <p:txBody>
          <a:bodyPr anchor="t">
            <a:normAutofit/>
          </a:bodyPr>
          <a:lstStyle>
            <a:lvl1pPr marL="0" indent="0">
              <a:buNone/>
              <a:defRPr sz="1800" b="0">
                <a:solidFill>
                  <a:schemeClr val="bg1"/>
                </a:solidFill>
                <a:latin typeface="Arial" panose="020B0604020202020204" pitchFamily="34" charset="0"/>
                <a:cs typeface="Arial" panose="020B0604020202020204" pitchFamily="34" charset="0"/>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endParaRPr lang="en-US" dirty="0"/>
          </a:p>
        </p:txBody>
      </p:sp>
      <p:sp>
        <p:nvSpPr>
          <p:cNvPr id="16" name="Date Placeholder 15"/>
          <p:cNvSpPr>
            <a:spLocks noGrp="1"/>
          </p:cNvSpPr>
          <p:nvPr>
            <p:ph type="dt" sz="half"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6ED6557-8EC6-45FC-B359-5D206E9600ED}" type="datetime1">
              <a:rPr lang="en-US" smtClean="0"/>
              <a:pPr/>
              <a:t>6/18/2021</a:t>
            </a:fld>
            <a:endParaRPr lang="en-US" dirty="0"/>
          </a:p>
        </p:txBody>
      </p:sp>
      <p:sp>
        <p:nvSpPr>
          <p:cNvPr id="17" name="Footer Placeholder 16"/>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CA"/>
              <a:t>This is the slide footer, which can be edited under Header &amp; Footer, along with slide numbers and date</a:t>
            </a:r>
            <a:endParaRPr lang="en-US" dirty="0"/>
          </a:p>
        </p:txBody>
      </p:sp>
      <p:sp>
        <p:nvSpPr>
          <p:cNvPr id="19" name="Slide Number Placeholder 18"/>
          <p:cNvSpPr>
            <a:spLocks noGrp="1"/>
          </p:cNvSpPr>
          <p:nvPr>
            <p:ph type="sldNum" sz="quarter" idx="12"/>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9B7CDB38-6350-4CC9-AB0E-B9078CE1CE4B}" type="slidenum">
              <a:rPr lang="en-US" smtClean="0"/>
              <a:pPr/>
              <a:t>‹#›</a:t>
            </a:fld>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76518" y="4317427"/>
            <a:ext cx="2199938" cy="489113"/>
          </a:xfrm>
          <a:prstGeom prst="rect">
            <a:avLst/>
          </a:prstGeom>
        </p:spPr>
      </p:pic>
      <p:pic>
        <p:nvPicPr>
          <p:cNvPr id="10" name="Picture 9">
            <a:extLst>
              <a:ext uri="{FF2B5EF4-FFF2-40B4-BE49-F238E27FC236}">
                <a16:creationId xmlns:a16="http://schemas.microsoft.com/office/drawing/2014/main" id="{3EA6250A-8ADF-EB4F-885B-F0CB952C15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9533" y="657351"/>
            <a:ext cx="2052227" cy="530320"/>
          </a:xfrm>
          <a:prstGeom prst="rect">
            <a:avLst/>
          </a:prstGeom>
        </p:spPr>
      </p:pic>
    </p:spTree>
    <p:extLst>
      <p:ext uri="{BB962C8B-B14F-4D97-AF65-F5344CB8AC3E}">
        <p14:creationId xmlns:p14="http://schemas.microsoft.com/office/powerpoint/2010/main" val="145362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yan Title with formal logo">
  <p:cSld name="Cyan Title with formal logo">
    <p:spTree>
      <p:nvGrpSpPr>
        <p:cNvPr id="1" name="Shape 57"/>
        <p:cNvGrpSpPr/>
        <p:nvPr/>
      </p:nvGrpSpPr>
      <p:grpSpPr>
        <a:xfrm>
          <a:off x="0" y="0"/>
          <a:ext cx="0" cy="0"/>
          <a:chOff x="0" y="0"/>
          <a:chExt cx="0" cy="0"/>
        </a:xfrm>
      </p:grpSpPr>
      <p:sp>
        <p:nvSpPr>
          <p:cNvPr id="58" name="Google Shape;58;p14"/>
          <p:cNvSpPr/>
          <p:nvPr/>
        </p:nvSpPr>
        <p:spPr>
          <a:xfrm>
            <a:off x="0" y="1761660"/>
            <a:ext cx="9144000" cy="3381840"/>
          </a:xfrm>
          <a:prstGeom prst="rect">
            <a:avLst/>
          </a:prstGeom>
          <a:solidFill>
            <a:srgbClr val="00C2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 name="Google Shape;59;p14"/>
          <p:cNvSpPr txBox="1">
            <a:spLocks noGrp="1"/>
          </p:cNvSpPr>
          <p:nvPr>
            <p:ph type="title"/>
          </p:nvPr>
        </p:nvSpPr>
        <p:spPr>
          <a:xfrm>
            <a:off x="413538" y="1761662"/>
            <a:ext cx="7772400" cy="1021556"/>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lt1"/>
              </a:buClr>
              <a:buSzPts val="3600"/>
              <a:buFont typeface="Arial"/>
              <a:buNone/>
              <a:defRPr sz="3600" b="0" cap="none">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0" name="Google Shape;60;p14"/>
          <p:cNvSpPr txBox="1">
            <a:spLocks noGrp="1"/>
          </p:cNvSpPr>
          <p:nvPr>
            <p:ph type="body" idx="1"/>
          </p:nvPr>
        </p:nvSpPr>
        <p:spPr>
          <a:xfrm>
            <a:off x="413538" y="2787774"/>
            <a:ext cx="7776864" cy="756084"/>
          </a:xfrm>
          <a:prstGeom prst="rect">
            <a:avLst/>
          </a:prstGeom>
          <a:noFill/>
          <a:ln>
            <a:noFill/>
          </a:ln>
        </p:spPr>
        <p:txBody>
          <a:bodyPr spcFirstLastPara="1" wrap="square" lIns="68575" tIns="34275" rIns="68575" bIns="34275" anchor="t" anchorCtr="0">
            <a:normAutofit/>
          </a:bodyPr>
          <a:lstStyle>
            <a:lvl1pPr marL="457200" lvl="0" indent="-228600" algn="l">
              <a:spcBef>
                <a:spcPts val="400"/>
              </a:spcBef>
              <a:spcAft>
                <a:spcPts val="0"/>
              </a:spcAft>
              <a:buClr>
                <a:schemeClr val="lt1"/>
              </a:buClr>
              <a:buSzPts val="1400"/>
              <a:buNone/>
              <a:defRPr sz="1800" b="0">
                <a:solidFill>
                  <a:schemeClr val="lt1"/>
                </a:solidFill>
                <a:latin typeface="Arial"/>
                <a:ea typeface="Arial"/>
                <a:cs typeface="Arial"/>
                <a:sym typeface="Arial"/>
              </a:defRPr>
            </a:lvl1pPr>
            <a:lvl2pPr marL="914400" lvl="1" indent="-228600" algn="l">
              <a:spcBef>
                <a:spcPts val="500"/>
              </a:spcBef>
              <a:spcAft>
                <a:spcPts val="0"/>
              </a:spcAft>
              <a:buClr>
                <a:srgbClr val="888888"/>
              </a:buClr>
              <a:buSzPts val="1100"/>
              <a:buNone/>
              <a:defRPr sz="1400">
                <a:solidFill>
                  <a:srgbClr val="888888"/>
                </a:solidFill>
              </a:defRPr>
            </a:lvl2pPr>
            <a:lvl3pPr marL="1371600" lvl="2" indent="-228600" algn="l">
              <a:spcBef>
                <a:spcPts val="500"/>
              </a:spcBef>
              <a:spcAft>
                <a:spcPts val="0"/>
              </a:spcAft>
              <a:buClr>
                <a:srgbClr val="888888"/>
              </a:buClr>
              <a:buSzPts val="1000"/>
              <a:buNone/>
              <a:defRPr sz="1200">
                <a:solidFill>
                  <a:srgbClr val="888888"/>
                </a:solidFill>
              </a:defRPr>
            </a:lvl3pPr>
            <a:lvl4pPr marL="1828800" lvl="3" indent="-228600" algn="l">
              <a:spcBef>
                <a:spcPts val="500"/>
              </a:spcBef>
              <a:spcAft>
                <a:spcPts val="0"/>
              </a:spcAft>
              <a:buClr>
                <a:srgbClr val="888888"/>
              </a:buClr>
              <a:buSzPts val="800"/>
              <a:buNone/>
              <a:defRPr sz="1100">
                <a:solidFill>
                  <a:srgbClr val="888888"/>
                </a:solidFill>
              </a:defRPr>
            </a:lvl4pPr>
            <a:lvl5pPr marL="2286000" lvl="4" indent="-228600" algn="l">
              <a:spcBef>
                <a:spcPts val="500"/>
              </a:spcBef>
              <a:spcAft>
                <a:spcPts val="0"/>
              </a:spcAft>
              <a:buClr>
                <a:srgbClr val="888888"/>
              </a:buClr>
              <a:buSzPts val="800"/>
              <a:buNone/>
              <a:defRPr sz="1100">
                <a:solidFill>
                  <a:srgbClr val="888888"/>
                </a:solidFill>
              </a:defRPr>
            </a:lvl5pPr>
            <a:lvl6pPr marL="2743200" lvl="5" indent="-228600" algn="l">
              <a:spcBef>
                <a:spcPts val="500"/>
              </a:spcBef>
              <a:spcAft>
                <a:spcPts val="0"/>
              </a:spcAft>
              <a:buClr>
                <a:srgbClr val="888888"/>
              </a:buClr>
              <a:buSzPts val="800"/>
              <a:buNone/>
              <a:defRPr sz="1100">
                <a:solidFill>
                  <a:srgbClr val="888888"/>
                </a:solidFill>
              </a:defRPr>
            </a:lvl6pPr>
            <a:lvl7pPr marL="3200400" lvl="6" indent="-228600" algn="l">
              <a:spcBef>
                <a:spcPts val="500"/>
              </a:spcBef>
              <a:spcAft>
                <a:spcPts val="0"/>
              </a:spcAft>
              <a:buClr>
                <a:srgbClr val="888888"/>
              </a:buClr>
              <a:buSzPts val="800"/>
              <a:buNone/>
              <a:defRPr sz="1100">
                <a:solidFill>
                  <a:srgbClr val="888888"/>
                </a:solidFill>
              </a:defRPr>
            </a:lvl7pPr>
            <a:lvl8pPr marL="3657600" lvl="7" indent="-228600" algn="l">
              <a:spcBef>
                <a:spcPts val="500"/>
              </a:spcBef>
              <a:spcAft>
                <a:spcPts val="0"/>
              </a:spcAft>
              <a:buClr>
                <a:srgbClr val="888888"/>
              </a:buClr>
              <a:buSzPts val="800"/>
              <a:buNone/>
              <a:defRPr sz="1100">
                <a:solidFill>
                  <a:srgbClr val="888888"/>
                </a:solidFill>
              </a:defRPr>
            </a:lvl8pPr>
            <a:lvl9pPr marL="4114800" lvl="8" indent="-228600" algn="l">
              <a:spcBef>
                <a:spcPts val="500"/>
              </a:spcBef>
              <a:spcAft>
                <a:spcPts val="500"/>
              </a:spcAft>
              <a:buClr>
                <a:srgbClr val="888888"/>
              </a:buClr>
              <a:buSzPts val="800"/>
              <a:buNone/>
              <a:defRPr sz="1100">
                <a:solidFill>
                  <a:srgbClr val="888888"/>
                </a:solidFill>
              </a:defRPr>
            </a:lvl9pPr>
          </a:lstStyle>
          <a:p>
            <a:endParaRPr/>
          </a:p>
        </p:txBody>
      </p:sp>
      <p:sp>
        <p:nvSpPr>
          <p:cNvPr id="61" name="Google Shape;61;p14"/>
          <p:cNvSpPr txBox="1">
            <a:spLocks noGrp="1"/>
          </p:cNvSpPr>
          <p:nvPr>
            <p:ph type="dt" idx="10"/>
          </p:nvPr>
        </p:nvSpPr>
        <p:spPr>
          <a:xfrm>
            <a:off x="539552" y="4894011"/>
            <a:ext cx="684076" cy="16201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lt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2" name="Google Shape;62;p14"/>
          <p:cNvSpPr txBox="1">
            <a:spLocks noGrp="1"/>
          </p:cNvSpPr>
          <p:nvPr>
            <p:ph type="ftr" idx="11"/>
          </p:nvPr>
        </p:nvSpPr>
        <p:spPr>
          <a:xfrm>
            <a:off x="1160671" y="4894011"/>
            <a:ext cx="6165635" cy="16201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lt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3" name="Google Shape;63;p14"/>
          <p:cNvSpPr txBox="1">
            <a:spLocks noGrp="1"/>
          </p:cNvSpPr>
          <p:nvPr>
            <p:ph type="sldNum" idx="12"/>
          </p:nvPr>
        </p:nvSpPr>
        <p:spPr>
          <a:xfrm>
            <a:off x="179513" y="4894011"/>
            <a:ext cx="360040" cy="162017"/>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sz="700" b="0" i="0" u="none" strike="noStrike" cap="none">
                <a:solidFill>
                  <a:schemeClr val="lt1"/>
                </a:solidFill>
                <a:latin typeface="Arial"/>
                <a:ea typeface="Arial"/>
                <a:cs typeface="Arial"/>
                <a:sym typeface="Arial"/>
              </a:defRPr>
            </a:lvl1pPr>
            <a:lvl2pPr marL="0" lvl="1" indent="0" algn="ctr">
              <a:spcBef>
                <a:spcPts val="0"/>
              </a:spcBef>
              <a:buNone/>
              <a:defRPr sz="700" b="0" i="0" u="none" strike="noStrike" cap="none">
                <a:solidFill>
                  <a:schemeClr val="lt1"/>
                </a:solidFill>
                <a:latin typeface="Arial"/>
                <a:ea typeface="Arial"/>
                <a:cs typeface="Arial"/>
                <a:sym typeface="Arial"/>
              </a:defRPr>
            </a:lvl2pPr>
            <a:lvl3pPr marL="0" lvl="2" indent="0" algn="ctr">
              <a:spcBef>
                <a:spcPts val="0"/>
              </a:spcBef>
              <a:buNone/>
              <a:defRPr sz="700" b="0" i="0" u="none" strike="noStrike" cap="none">
                <a:solidFill>
                  <a:schemeClr val="lt1"/>
                </a:solidFill>
                <a:latin typeface="Arial"/>
                <a:ea typeface="Arial"/>
                <a:cs typeface="Arial"/>
                <a:sym typeface="Arial"/>
              </a:defRPr>
            </a:lvl3pPr>
            <a:lvl4pPr marL="0" lvl="3" indent="0" algn="ctr">
              <a:spcBef>
                <a:spcPts val="0"/>
              </a:spcBef>
              <a:buNone/>
              <a:defRPr sz="700" b="0" i="0" u="none" strike="noStrike" cap="none">
                <a:solidFill>
                  <a:schemeClr val="lt1"/>
                </a:solidFill>
                <a:latin typeface="Arial"/>
                <a:ea typeface="Arial"/>
                <a:cs typeface="Arial"/>
                <a:sym typeface="Arial"/>
              </a:defRPr>
            </a:lvl4pPr>
            <a:lvl5pPr marL="0" lvl="4" indent="0" algn="ctr">
              <a:spcBef>
                <a:spcPts val="0"/>
              </a:spcBef>
              <a:buNone/>
              <a:defRPr sz="700" b="0" i="0" u="none" strike="noStrike" cap="none">
                <a:solidFill>
                  <a:schemeClr val="lt1"/>
                </a:solidFill>
                <a:latin typeface="Arial"/>
                <a:ea typeface="Arial"/>
                <a:cs typeface="Arial"/>
                <a:sym typeface="Arial"/>
              </a:defRPr>
            </a:lvl5pPr>
            <a:lvl6pPr marL="0" lvl="5" indent="0" algn="ctr">
              <a:spcBef>
                <a:spcPts val="0"/>
              </a:spcBef>
              <a:buNone/>
              <a:defRPr sz="700" b="0" i="0" u="none" strike="noStrike" cap="none">
                <a:solidFill>
                  <a:schemeClr val="lt1"/>
                </a:solidFill>
                <a:latin typeface="Arial"/>
                <a:ea typeface="Arial"/>
                <a:cs typeface="Arial"/>
                <a:sym typeface="Arial"/>
              </a:defRPr>
            </a:lvl6pPr>
            <a:lvl7pPr marL="0" lvl="6" indent="0" algn="ctr">
              <a:spcBef>
                <a:spcPts val="0"/>
              </a:spcBef>
              <a:buNone/>
              <a:defRPr sz="700" b="0" i="0" u="none" strike="noStrike" cap="none">
                <a:solidFill>
                  <a:schemeClr val="lt1"/>
                </a:solidFill>
                <a:latin typeface="Arial"/>
                <a:ea typeface="Arial"/>
                <a:cs typeface="Arial"/>
                <a:sym typeface="Arial"/>
              </a:defRPr>
            </a:lvl7pPr>
            <a:lvl8pPr marL="0" lvl="7" indent="0" algn="ctr">
              <a:spcBef>
                <a:spcPts val="0"/>
              </a:spcBef>
              <a:buNone/>
              <a:defRPr sz="700" b="0" i="0" u="none" strike="noStrike" cap="none">
                <a:solidFill>
                  <a:schemeClr val="lt1"/>
                </a:solidFill>
                <a:latin typeface="Arial"/>
                <a:ea typeface="Arial"/>
                <a:cs typeface="Arial"/>
                <a:sym typeface="Arial"/>
              </a:defRPr>
            </a:lvl8pPr>
            <a:lvl9pPr marL="0" lvl="8" indent="0" algn="ctr">
              <a:spcBef>
                <a:spcPts val="0"/>
              </a:spcBef>
              <a:buNone/>
              <a:defRPr sz="7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pic>
        <p:nvPicPr>
          <p:cNvPr id="64" name="Google Shape;64;p14"/>
          <p:cNvPicPr preferRelativeResize="0"/>
          <p:nvPr/>
        </p:nvPicPr>
        <p:blipFill rotWithShape="1">
          <a:blip r:embed="rId2">
            <a:alphaModFix/>
          </a:blip>
          <a:srcRect/>
          <a:stretch/>
        </p:blipFill>
        <p:spPr>
          <a:xfrm>
            <a:off x="6476518" y="4317427"/>
            <a:ext cx="2199938" cy="489112"/>
          </a:xfrm>
          <a:prstGeom prst="rect">
            <a:avLst/>
          </a:prstGeom>
          <a:noFill/>
          <a:ln>
            <a:noFill/>
          </a:ln>
        </p:spPr>
      </p:pic>
      <p:pic>
        <p:nvPicPr>
          <p:cNvPr id="65" name="Google Shape;65;p14"/>
          <p:cNvPicPr preferRelativeResize="0"/>
          <p:nvPr/>
        </p:nvPicPr>
        <p:blipFill rotWithShape="1">
          <a:blip r:embed="rId3">
            <a:alphaModFix/>
          </a:blip>
          <a:srcRect/>
          <a:stretch/>
        </p:blipFill>
        <p:spPr>
          <a:xfrm>
            <a:off x="359533" y="657351"/>
            <a:ext cx="2052227" cy="530320"/>
          </a:xfrm>
          <a:prstGeom prst="rect">
            <a:avLst/>
          </a:prstGeom>
          <a:noFill/>
          <a:ln>
            <a:noFill/>
          </a:ln>
        </p:spPr>
      </p:pic>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yan Title with HWIC">
  <p:cSld name="Cyan Title with HWIC">
    <p:spTree>
      <p:nvGrpSpPr>
        <p:cNvPr id="1" name="Shape 66"/>
        <p:cNvGrpSpPr/>
        <p:nvPr/>
      </p:nvGrpSpPr>
      <p:grpSpPr>
        <a:xfrm>
          <a:off x="0" y="0"/>
          <a:ext cx="0" cy="0"/>
          <a:chOff x="0" y="0"/>
          <a:chExt cx="0" cy="0"/>
        </a:xfrm>
      </p:grpSpPr>
      <p:pic>
        <p:nvPicPr>
          <p:cNvPr id="67" name="Google Shape;67;p15"/>
          <p:cNvPicPr preferRelativeResize="0"/>
          <p:nvPr/>
        </p:nvPicPr>
        <p:blipFill rotWithShape="1">
          <a:blip r:embed="rId2">
            <a:alphaModFix/>
          </a:blip>
          <a:srcRect/>
          <a:stretch/>
        </p:blipFill>
        <p:spPr>
          <a:xfrm>
            <a:off x="359533" y="657351"/>
            <a:ext cx="2052227" cy="530320"/>
          </a:xfrm>
          <a:prstGeom prst="rect">
            <a:avLst/>
          </a:prstGeom>
          <a:noFill/>
          <a:ln>
            <a:noFill/>
          </a:ln>
        </p:spPr>
      </p:pic>
      <p:sp>
        <p:nvSpPr>
          <p:cNvPr id="68" name="Google Shape;68;p15"/>
          <p:cNvSpPr/>
          <p:nvPr/>
        </p:nvSpPr>
        <p:spPr>
          <a:xfrm>
            <a:off x="0" y="1761660"/>
            <a:ext cx="9144000" cy="3381840"/>
          </a:xfrm>
          <a:prstGeom prst="rect">
            <a:avLst/>
          </a:prstGeom>
          <a:solidFill>
            <a:srgbClr val="00C2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69" name="Google Shape;69;p15"/>
          <p:cNvSpPr txBox="1">
            <a:spLocks noGrp="1"/>
          </p:cNvSpPr>
          <p:nvPr>
            <p:ph type="title"/>
          </p:nvPr>
        </p:nvSpPr>
        <p:spPr>
          <a:xfrm>
            <a:off x="413538" y="1761662"/>
            <a:ext cx="7772400" cy="1021556"/>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lt1"/>
              </a:buClr>
              <a:buSzPts val="3600"/>
              <a:buFont typeface="Arial"/>
              <a:buNone/>
              <a:defRPr sz="3600" b="0" cap="none">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5"/>
          <p:cNvSpPr txBox="1">
            <a:spLocks noGrp="1"/>
          </p:cNvSpPr>
          <p:nvPr>
            <p:ph type="body" idx="1"/>
          </p:nvPr>
        </p:nvSpPr>
        <p:spPr>
          <a:xfrm>
            <a:off x="413538" y="2787774"/>
            <a:ext cx="7776864" cy="756084"/>
          </a:xfrm>
          <a:prstGeom prst="rect">
            <a:avLst/>
          </a:prstGeom>
          <a:noFill/>
          <a:ln>
            <a:noFill/>
          </a:ln>
        </p:spPr>
        <p:txBody>
          <a:bodyPr spcFirstLastPara="1" wrap="square" lIns="68575" tIns="34275" rIns="68575" bIns="34275" anchor="t" anchorCtr="0">
            <a:normAutofit/>
          </a:bodyPr>
          <a:lstStyle>
            <a:lvl1pPr marL="457200" lvl="0" indent="-228600" algn="l">
              <a:spcBef>
                <a:spcPts val="400"/>
              </a:spcBef>
              <a:spcAft>
                <a:spcPts val="0"/>
              </a:spcAft>
              <a:buClr>
                <a:schemeClr val="lt1"/>
              </a:buClr>
              <a:buSzPts val="1400"/>
              <a:buNone/>
              <a:defRPr sz="1800" b="0">
                <a:solidFill>
                  <a:schemeClr val="lt1"/>
                </a:solidFill>
                <a:latin typeface="Arial"/>
                <a:ea typeface="Arial"/>
                <a:cs typeface="Arial"/>
                <a:sym typeface="Arial"/>
              </a:defRPr>
            </a:lvl1pPr>
            <a:lvl2pPr marL="914400" lvl="1" indent="-228600" algn="l">
              <a:spcBef>
                <a:spcPts val="500"/>
              </a:spcBef>
              <a:spcAft>
                <a:spcPts val="0"/>
              </a:spcAft>
              <a:buClr>
                <a:srgbClr val="888888"/>
              </a:buClr>
              <a:buSzPts val="1100"/>
              <a:buNone/>
              <a:defRPr sz="1400">
                <a:solidFill>
                  <a:srgbClr val="888888"/>
                </a:solidFill>
              </a:defRPr>
            </a:lvl2pPr>
            <a:lvl3pPr marL="1371600" lvl="2" indent="-228600" algn="l">
              <a:spcBef>
                <a:spcPts val="500"/>
              </a:spcBef>
              <a:spcAft>
                <a:spcPts val="0"/>
              </a:spcAft>
              <a:buClr>
                <a:srgbClr val="888888"/>
              </a:buClr>
              <a:buSzPts val="1000"/>
              <a:buNone/>
              <a:defRPr sz="1200">
                <a:solidFill>
                  <a:srgbClr val="888888"/>
                </a:solidFill>
              </a:defRPr>
            </a:lvl3pPr>
            <a:lvl4pPr marL="1828800" lvl="3" indent="-228600" algn="l">
              <a:spcBef>
                <a:spcPts val="500"/>
              </a:spcBef>
              <a:spcAft>
                <a:spcPts val="0"/>
              </a:spcAft>
              <a:buClr>
                <a:srgbClr val="888888"/>
              </a:buClr>
              <a:buSzPts val="800"/>
              <a:buNone/>
              <a:defRPr sz="1100">
                <a:solidFill>
                  <a:srgbClr val="888888"/>
                </a:solidFill>
              </a:defRPr>
            </a:lvl4pPr>
            <a:lvl5pPr marL="2286000" lvl="4" indent="-228600" algn="l">
              <a:spcBef>
                <a:spcPts val="500"/>
              </a:spcBef>
              <a:spcAft>
                <a:spcPts val="0"/>
              </a:spcAft>
              <a:buClr>
                <a:srgbClr val="888888"/>
              </a:buClr>
              <a:buSzPts val="800"/>
              <a:buNone/>
              <a:defRPr sz="1100">
                <a:solidFill>
                  <a:srgbClr val="888888"/>
                </a:solidFill>
              </a:defRPr>
            </a:lvl5pPr>
            <a:lvl6pPr marL="2743200" lvl="5" indent="-228600" algn="l">
              <a:spcBef>
                <a:spcPts val="500"/>
              </a:spcBef>
              <a:spcAft>
                <a:spcPts val="0"/>
              </a:spcAft>
              <a:buClr>
                <a:srgbClr val="888888"/>
              </a:buClr>
              <a:buSzPts val="800"/>
              <a:buNone/>
              <a:defRPr sz="1100">
                <a:solidFill>
                  <a:srgbClr val="888888"/>
                </a:solidFill>
              </a:defRPr>
            </a:lvl6pPr>
            <a:lvl7pPr marL="3200400" lvl="6" indent="-228600" algn="l">
              <a:spcBef>
                <a:spcPts val="500"/>
              </a:spcBef>
              <a:spcAft>
                <a:spcPts val="0"/>
              </a:spcAft>
              <a:buClr>
                <a:srgbClr val="888888"/>
              </a:buClr>
              <a:buSzPts val="800"/>
              <a:buNone/>
              <a:defRPr sz="1100">
                <a:solidFill>
                  <a:srgbClr val="888888"/>
                </a:solidFill>
              </a:defRPr>
            </a:lvl7pPr>
            <a:lvl8pPr marL="3657600" lvl="7" indent="-228600" algn="l">
              <a:spcBef>
                <a:spcPts val="500"/>
              </a:spcBef>
              <a:spcAft>
                <a:spcPts val="0"/>
              </a:spcAft>
              <a:buClr>
                <a:srgbClr val="888888"/>
              </a:buClr>
              <a:buSzPts val="800"/>
              <a:buNone/>
              <a:defRPr sz="1100">
                <a:solidFill>
                  <a:srgbClr val="888888"/>
                </a:solidFill>
              </a:defRPr>
            </a:lvl8pPr>
            <a:lvl9pPr marL="4114800" lvl="8" indent="-228600" algn="l">
              <a:spcBef>
                <a:spcPts val="500"/>
              </a:spcBef>
              <a:spcAft>
                <a:spcPts val="500"/>
              </a:spcAft>
              <a:buClr>
                <a:srgbClr val="888888"/>
              </a:buClr>
              <a:buSzPts val="800"/>
              <a:buNone/>
              <a:defRPr sz="1100">
                <a:solidFill>
                  <a:srgbClr val="888888"/>
                </a:solidFill>
              </a:defRPr>
            </a:lvl9pPr>
          </a:lstStyle>
          <a:p>
            <a:endParaRPr/>
          </a:p>
        </p:txBody>
      </p:sp>
      <p:sp>
        <p:nvSpPr>
          <p:cNvPr id="71" name="Google Shape;71;p15"/>
          <p:cNvSpPr txBox="1">
            <a:spLocks noGrp="1"/>
          </p:cNvSpPr>
          <p:nvPr>
            <p:ph type="dt" idx="10"/>
          </p:nvPr>
        </p:nvSpPr>
        <p:spPr>
          <a:xfrm>
            <a:off x="539552" y="4894011"/>
            <a:ext cx="684076" cy="16201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lt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5"/>
          <p:cNvSpPr txBox="1">
            <a:spLocks noGrp="1"/>
          </p:cNvSpPr>
          <p:nvPr>
            <p:ph type="ftr" idx="11"/>
          </p:nvPr>
        </p:nvSpPr>
        <p:spPr>
          <a:xfrm>
            <a:off x="1160671" y="4894011"/>
            <a:ext cx="6165635" cy="16201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lt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5"/>
          <p:cNvSpPr txBox="1">
            <a:spLocks noGrp="1"/>
          </p:cNvSpPr>
          <p:nvPr>
            <p:ph type="sldNum" idx="12"/>
          </p:nvPr>
        </p:nvSpPr>
        <p:spPr>
          <a:xfrm>
            <a:off x="179513" y="4894011"/>
            <a:ext cx="360040" cy="162017"/>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sz="700">
                <a:solidFill>
                  <a:schemeClr val="lt1"/>
                </a:solidFill>
                <a:latin typeface="Arial"/>
                <a:ea typeface="Arial"/>
                <a:cs typeface="Arial"/>
                <a:sym typeface="Arial"/>
              </a:defRPr>
            </a:lvl1pPr>
            <a:lvl2pPr marL="0" lvl="1" indent="0" algn="ctr">
              <a:spcBef>
                <a:spcPts val="0"/>
              </a:spcBef>
              <a:buNone/>
              <a:defRPr sz="700">
                <a:solidFill>
                  <a:schemeClr val="lt1"/>
                </a:solidFill>
                <a:latin typeface="Arial"/>
                <a:ea typeface="Arial"/>
                <a:cs typeface="Arial"/>
                <a:sym typeface="Arial"/>
              </a:defRPr>
            </a:lvl2pPr>
            <a:lvl3pPr marL="0" lvl="2" indent="0" algn="ctr">
              <a:spcBef>
                <a:spcPts val="0"/>
              </a:spcBef>
              <a:buNone/>
              <a:defRPr sz="700">
                <a:solidFill>
                  <a:schemeClr val="lt1"/>
                </a:solidFill>
                <a:latin typeface="Arial"/>
                <a:ea typeface="Arial"/>
                <a:cs typeface="Arial"/>
                <a:sym typeface="Arial"/>
              </a:defRPr>
            </a:lvl3pPr>
            <a:lvl4pPr marL="0" lvl="3" indent="0" algn="ctr">
              <a:spcBef>
                <a:spcPts val="0"/>
              </a:spcBef>
              <a:buNone/>
              <a:defRPr sz="700">
                <a:solidFill>
                  <a:schemeClr val="lt1"/>
                </a:solidFill>
                <a:latin typeface="Arial"/>
                <a:ea typeface="Arial"/>
                <a:cs typeface="Arial"/>
                <a:sym typeface="Arial"/>
              </a:defRPr>
            </a:lvl4pPr>
            <a:lvl5pPr marL="0" lvl="4" indent="0" algn="ctr">
              <a:spcBef>
                <a:spcPts val="0"/>
              </a:spcBef>
              <a:buNone/>
              <a:defRPr sz="700">
                <a:solidFill>
                  <a:schemeClr val="lt1"/>
                </a:solidFill>
                <a:latin typeface="Arial"/>
                <a:ea typeface="Arial"/>
                <a:cs typeface="Arial"/>
                <a:sym typeface="Arial"/>
              </a:defRPr>
            </a:lvl5pPr>
            <a:lvl6pPr marL="0" lvl="5" indent="0" algn="ctr">
              <a:spcBef>
                <a:spcPts val="0"/>
              </a:spcBef>
              <a:buNone/>
              <a:defRPr sz="700">
                <a:solidFill>
                  <a:schemeClr val="lt1"/>
                </a:solidFill>
                <a:latin typeface="Arial"/>
                <a:ea typeface="Arial"/>
                <a:cs typeface="Arial"/>
                <a:sym typeface="Arial"/>
              </a:defRPr>
            </a:lvl6pPr>
            <a:lvl7pPr marL="0" lvl="6" indent="0" algn="ctr">
              <a:spcBef>
                <a:spcPts val="0"/>
              </a:spcBef>
              <a:buNone/>
              <a:defRPr sz="700">
                <a:solidFill>
                  <a:schemeClr val="lt1"/>
                </a:solidFill>
                <a:latin typeface="Arial"/>
                <a:ea typeface="Arial"/>
                <a:cs typeface="Arial"/>
                <a:sym typeface="Arial"/>
              </a:defRPr>
            </a:lvl7pPr>
            <a:lvl8pPr marL="0" lvl="7" indent="0" algn="ctr">
              <a:spcBef>
                <a:spcPts val="0"/>
              </a:spcBef>
              <a:buNone/>
              <a:defRPr sz="700">
                <a:solidFill>
                  <a:schemeClr val="lt1"/>
                </a:solidFill>
                <a:latin typeface="Arial"/>
                <a:ea typeface="Arial"/>
                <a:cs typeface="Arial"/>
                <a:sym typeface="Arial"/>
              </a:defRPr>
            </a:lvl8pPr>
            <a:lvl9pPr marL="0" lvl="8" indent="0" algn="ctr">
              <a:spcBef>
                <a:spcPts val="0"/>
              </a:spcBef>
              <a:buNone/>
              <a:defRPr sz="70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pic>
        <p:nvPicPr>
          <p:cNvPr id="74" name="Google Shape;74;p15"/>
          <p:cNvPicPr preferRelativeResize="0"/>
          <p:nvPr/>
        </p:nvPicPr>
        <p:blipFill rotWithShape="1">
          <a:blip r:embed="rId3">
            <a:alphaModFix/>
          </a:blip>
          <a:srcRect/>
          <a:stretch/>
        </p:blipFill>
        <p:spPr>
          <a:xfrm>
            <a:off x="6687657" y="3435846"/>
            <a:ext cx="2203806" cy="1634115"/>
          </a:xfrm>
          <a:prstGeom prst="rect">
            <a:avLst/>
          </a:prstGeom>
          <a:noFill/>
          <a:ln>
            <a:noFill/>
          </a:ln>
        </p:spPr>
      </p:pic>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sic Cyan Title with formal logo">
  <p:cSld name="Basic Cyan Title with formal logo">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413538" y="1437624"/>
            <a:ext cx="7772400" cy="1944216"/>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Clr>
                <a:srgbClr val="00C2E2"/>
              </a:buClr>
              <a:buSzPts val="3600"/>
              <a:buFont typeface="Arial"/>
              <a:buNone/>
              <a:defRPr sz="3600" b="0" cap="none">
                <a:solidFill>
                  <a:srgbClr val="00C2E2"/>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7" name="Google Shape;77;p16"/>
          <p:cNvSpPr txBox="1">
            <a:spLocks noGrp="1"/>
          </p:cNvSpPr>
          <p:nvPr>
            <p:ph type="dt" idx="10"/>
          </p:nvPr>
        </p:nvSpPr>
        <p:spPr>
          <a:xfrm>
            <a:off x="539552" y="4894011"/>
            <a:ext cx="684076" cy="16201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rgbClr val="7F7F7F"/>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Google Shape;78;p16"/>
          <p:cNvSpPr txBox="1">
            <a:spLocks noGrp="1"/>
          </p:cNvSpPr>
          <p:nvPr>
            <p:ph type="ftr" idx="11"/>
          </p:nvPr>
        </p:nvSpPr>
        <p:spPr>
          <a:xfrm>
            <a:off x="1160671" y="4894011"/>
            <a:ext cx="6165635" cy="16201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rgbClr val="7F7F7F"/>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6"/>
          <p:cNvSpPr txBox="1">
            <a:spLocks noGrp="1"/>
          </p:cNvSpPr>
          <p:nvPr>
            <p:ph type="sldNum" idx="12"/>
          </p:nvPr>
        </p:nvSpPr>
        <p:spPr>
          <a:xfrm>
            <a:off x="179513" y="4894011"/>
            <a:ext cx="360040" cy="162017"/>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sz="700">
                <a:solidFill>
                  <a:srgbClr val="7F7F7F"/>
                </a:solidFill>
                <a:latin typeface="Arial"/>
                <a:ea typeface="Arial"/>
                <a:cs typeface="Arial"/>
                <a:sym typeface="Arial"/>
              </a:defRPr>
            </a:lvl1pPr>
            <a:lvl2pPr marL="0" lvl="1" indent="0" algn="ctr">
              <a:spcBef>
                <a:spcPts val="0"/>
              </a:spcBef>
              <a:buNone/>
              <a:defRPr sz="700">
                <a:solidFill>
                  <a:srgbClr val="7F7F7F"/>
                </a:solidFill>
                <a:latin typeface="Arial"/>
                <a:ea typeface="Arial"/>
                <a:cs typeface="Arial"/>
                <a:sym typeface="Arial"/>
              </a:defRPr>
            </a:lvl2pPr>
            <a:lvl3pPr marL="0" lvl="2" indent="0" algn="ctr">
              <a:spcBef>
                <a:spcPts val="0"/>
              </a:spcBef>
              <a:buNone/>
              <a:defRPr sz="700">
                <a:solidFill>
                  <a:srgbClr val="7F7F7F"/>
                </a:solidFill>
                <a:latin typeface="Arial"/>
                <a:ea typeface="Arial"/>
                <a:cs typeface="Arial"/>
                <a:sym typeface="Arial"/>
              </a:defRPr>
            </a:lvl3pPr>
            <a:lvl4pPr marL="0" lvl="3" indent="0" algn="ctr">
              <a:spcBef>
                <a:spcPts val="0"/>
              </a:spcBef>
              <a:buNone/>
              <a:defRPr sz="700">
                <a:solidFill>
                  <a:srgbClr val="7F7F7F"/>
                </a:solidFill>
                <a:latin typeface="Arial"/>
                <a:ea typeface="Arial"/>
                <a:cs typeface="Arial"/>
                <a:sym typeface="Arial"/>
              </a:defRPr>
            </a:lvl4pPr>
            <a:lvl5pPr marL="0" lvl="4" indent="0" algn="ctr">
              <a:spcBef>
                <a:spcPts val="0"/>
              </a:spcBef>
              <a:buNone/>
              <a:defRPr sz="700">
                <a:solidFill>
                  <a:srgbClr val="7F7F7F"/>
                </a:solidFill>
                <a:latin typeface="Arial"/>
                <a:ea typeface="Arial"/>
                <a:cs typeface="Arial"/>
                <a:sym typeface="Arial"/>
              </a:defRPr>
            </a:lvl5pPr>
            <a:lvl6pPr marL="0" lvl="5" indent="0" algn="ctr">
              <a:spcBef>
                <a:spcPts val="0"/>
              </a:spcBef>
              <a:buNone/>
              <a:defRPr sz="700">
                <a:solidFill>
                  <a:srgbClr val="7F7F7F"/>
                </a:solidFill>
                <a:latin typeface="Arial"/>
                <a:ea typeface="Arial"/>
                <a:cs typeface="Arial"/>
                <a:sym typeface="Arial"/>
              </a:defRPr>
            </a:lvl6pPr>
            <a:lvl7pPr marL="0" lvl="6" indent="0" algn="ctr">
              <a:spcBef>
                <a:spcPts val="0"/>
              </a:spcBef>
              <a:buNone/>
              <a:defRPr sz="700">
                <a:solidFill>
                  <a:srgbClr val="7F7F7F"/>
                </a:solidFill>
                <a:latin typeface="Arial"/>
                <a:ea typeface="Arial"/>
                <a:cs typeface="Arial"/>
                <a:sym typeface="Arial"/>
              </a:defRPr>
            </a:lvl7pPr>
            <a:lvl8pPr marL="0" lvl="7" indent="0" algn="ctr">
              <a:spcBef>
                <a:spcPts val="0"/>
              </a:spcBef>
              <a:buNone/>
              <a:defRPr sz="700">
                <a:solidFill>
                  <a:srgbClr val="7F7F7F"/>
                </a:solidFill>
                <a:latin typeface="Arial"/>
                <a:ea typeface="Arial"/>
                <a:cs typeface="Arial"/>
                <a:sym typeface="Arial"/>
              </a:defRPr>
            </a:lvl8pPr>
            <a:lvl9pPr marL="0" lvl="8" indent="0" algn="ctr">
              <a:spcBef>
                <a:spcPts val="0"/>
              </a:spcBef>
              <a:buNone/>
              <a:defRPr sz="700">
                <a:solidFill>
                  <a:srgbClr val="7F7F7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sp>
        <p:nvSpPr>
          <p:cNvPr id="80" name="Google Shape;80;p16"/>
          <p:cNvSpPr txBox="1">
            <a:spLocks noGrp="1"/>
          </p:cNvSpPr>
          <p:nvPr>
            <p:ph type="body" idx="1"/>
          </p:nvPr>
        </p:nvSpPr>
        <p:spPr>
          <a:xfrm>
            <a:off x="413538" y="2630239"/>
            <a:ext cx="7776864" cy="751600"/>
          </a:xfrm>
          <a:prstGeom prst="rect">
            <a:avLst/>
          </a:prstGeom>
          <a:noFill/>
          <a:ln>
            <a:noFill/>
          </a:ln>
        </p:spPr>
        <p:txBody>
          <a:bodyPr spcFirstLastPara="1" wrap="square" lIns="68575" tIns="34275" rIns="68575" bIns="34275" anchor="t" anchorCtr="0">
            <a:normAutofit/>
          </a:bodyPr>
          <a:lstStyle>
            <a:lvl1pPr marL="457200" lvl="0" indent="-228600" algn="l">
              <a:spcBef>
                <a:spcPts val="400"/>
              </a:spcBef>
              <a:spcAft>
                <a:spcPts val="0"/>
              </a:spcAft>
              <a:buClr>
                <a:srgbClr val="00C2E2"/>
              </a:buClr>
              <a:buSzPts val="1400"/>
              <a:buNone/>
              <a:defRPr sz="1800" b="0">
                <a:solidFill>
                  <a:srgbClr val="00C2E2"/>
                </a:solidFill>
                <a:latin typeface="Arial"/>
                <a:ea typeface="Arial"/>
                <a:cs typeface="Arial"/>
                <a:sym typeface="Arial"/>
              </a:defRPr>
            </a:lvl1pPr>
            <a:lvl2pPr marL="914400" lvl="1" indent="-228600" algn="l">
              <a:spcBef>
                <a:spcPts val="500"/>
              </a:spcBef>
              <a:spcAft>
                <a:spcPts val="0"/>
              </a:spcAft>
              <a:buClr>
                <a:srgbClr val="888888"/>
              </a:buClr>
              <a:buSzPts val="1100"/>
              <a:buNone/>
              <a:defRPr sz="1400">
                <a:solidFill>
                  <a:srgbClr val="888888"/>
                </a:solidFill>
              </a:defRPr>
            </a:lvl2pPr>
            <a:lvl3pPr marL="1371600" lvl="2" indent="-228600" algn="l">
              <a:spcBef>
                <a:spcPts val="500"/>
              </a:spcBef>
              <a:spcAft>
                <a:spcPts val="0"/>
              </a:spcAft>
              <a:buClr>
                <a:srgbClr val="888888"/>
              </a:buClr>
              <a:buSzPts val="1000"/>
              <a:buNone/>
              <a:defRPr sz="1200">
                <a:solidFill>
                  <a:srgbClr val="888888"/>
                </a:solidFill>
              </a:defRPr>
            </a:lvl3pPr>
            <a:lvl4pPr marL="1828800" lvl="3" indent="-228600" algn="l">
              <a:spcBef>
                <a:spcPts val="500"/>
              </a:spcBef>
              <a:spcAft>
                <a:spcPts val="0"/>
              </a:spcAft>
              <a:buClr>
                <a:srgbClr val="888888"/>
              </a:buClr>
              <a:buSzPts val="800"/>
              <a:buNone/>
              <a:defRPr sz="1100">
                <a:solidFill>
                  <a:srgbClr val="888888"/>
                </a:solidFill>
              </a:defRPr>
            </a:lvl4pPr>
            <a:lvl5pPr marL="2286000" lvl="4" indent="-228600" algn="l">
              <a:spcBef>
                <a:spcPts val="500"/>
              </a:spcBef>
              <a:spcAft>
                <a:spcPts val="0"/>
              </a:spcAft>
              <a:buClr>
                <a:srgbClr val="888888"/>
              </a:buClr>
              <a:buSzPts val="800"/>
              <a:buNone/>
              <a:defRPr sz="1100">
                <a:solidFill>
                  <a:srgbClr val="888888"/>
                </a:solidFill>
              </a:defRPr>
            </a:lvl5pPr>
            <a:lvl6pPr marL="2743200" lvl="5" indent="-228600" algn="l">
              <a:spcBef>
                <a:spcPts val="500"/>
              </a:spcBef>
              <a:spcAft>
                <a:spcPts val="0"/>
              </a:spcAft>
              <a:buClr>
                <a:srgbClr val="888888"/>
              </a:buClr>
              <a:buSzPts val="800"/>
              <a:buNone/>
              <a:defRPr sz="1100">
                <a:solidFill>
                  <a:srgbClr val="888888"/>
                </a:solidFill>
              </a:defRPr>
            </a:lvl6pPr>
            <a:lvl7pPr marL="3200400" lvl="6" indent="-228600" algn="l">
              <a:spcBef>
                <a:spcPts val="500"/>
              </a:spcBef>
              <a:spcAft>
                <a:spcPts val="0"/>
              </a:spcAft>
              <a:buClr>
                <a:srgbClr val="888888"/>
              </a:buClr>
              <a:buSzPts val="800"/>
              <a:buNone/>
              <a:defRPr sz="1100">
                <a:solidFill>
                  <a:srgbClr val="888888"/>
                </a:solidFill>
              </a:defRPr>
            </a:lvl7pPr>
            <a:lvl8pPr marL="3657600" lvl="7" indent="-228600" algn="l">
              <a:spcBef>
                <a:spcPts val="500"/>
              </a:spcBef>
              <a:spcAft>
                <a:spcPts val="0"/>
              </a:spcAft>
              <a:buClr>
                <a:srgbClr val="888888"/>
              </a:buClr>
              <a:buSzPts val="800"/>
              <a:buNone/>
              <a:defRPr sz="1100">
                <a:solidFill>
                  <a:srgbClr val="888888"/>
                </a:solidFill>
              </a:defRPr>
            </a:lvl8pPr>
            <a:lvl9pPr marL="4114800" lvl="8" indent="-228600" algn="l">
              <a:spcBef>
                <a:spcPts val="500"/>
              </a:spcBef>
              <a:spcAft>
                <a:spcPts val="500"/>
              </a:spcAft>
              <a:buClr>
                <a:srgbClr val="888888"/>
              </a:buClr>
              <a:buSzPts val="800"/>
              <a:buNone/>
              <a:defRPr sz="1100">
                <a:solidFill>
                  <a:srgbClr val="888888"/>
                </a:solidFill>
              </a:defRPr>
            </a:lvl9pPr>
          </a:lstStyle>
          <a:p>
            <a:endParaRPr/>
          </a:p>
        </p:txBody>
      </p:sp>
      <p:sp>
        <p:nvSpPr>
          <p:cNvPr id="81" name="Google Shape;81;p16"/>
          <p:cNvSpPr/>
          <p:nvPr/>
        </p:nvSpPr>
        <p:spPr>
          <a:xfrm>
            <a:off x="6516216" y="4299942"/>
            <a:ext cx="2160240" cy="513499"/>
          </a:xfrm>
          <a:prstGeom prst="rect">
            <a:avLst/>
          </a:prstGeom>
          <a:blipFill rotWithShape="1">
            <a:blip r:embed="rId2">
              <a:alphaModFix amt="90000"/>
            </a:blip>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82" name="Google Shape;82;p16"/>
          <p:cNvPicPr preferRelativeResize="0"/>
          <p:nvPr/>
        </p:nvPicPr>
        <p:blipFill rotWithShape="1">
          <a:blip r:embed="rId3">
            <a:alphaModFix/>
          </a:blip>
          <a:srcRect/>
          <a:stretch/>
        </p:blipFill>
        <p:spPr>
          <a:xfrm>
            <a:off x="359533" y="657351"/>
            <a:ext cx="2052227" cy="530320"/>
          </a:xfrm>
          <a:prstGeom prst="rect">
            <a:avLst/>
          </a:prstGeom>
          <a:noFill/>
          <a:ln>
            <a:noFill/>
          </a:ln>
        </p:spPr>
      </p:pic>
      <p:sp>
        <p:nvSpPr>
          <p:cNvPr id="83" name="Google Shape;83;p16"/>
          <p:cNvSpPr/>
          <p:nvPr/>
        </p:nvSpPr>
        <p:spPr>
          <a:xfrm>
            <a:off x="7650342" y="4813441"/>
            <a:ext cx="1404156" cy="330059"/>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yan - Blank">
  <p:cSld name="Cyan - Blank">
    <p:spTree>
      <p:nvGrpSpPr>
        <p:cNvPr id="1" name="Shape 84"/>
        <p:cNvGrpSpPr/>
        <p:nvPr/>
      </p:nvGrpSpPr>
      <p:grpSpPr>
        <a:xfrm>
          <a:off x="0" y="0"/>
          <a:ext cx="0" cy="0"/>
          <a:chOff x="0" y="0"/>
          <a:chExt cx="0" cy="0"/>
        </a:xfrm>
      </p:grpSpPr>
      <p:sp>
        <p:nvSpPr>
          <p:cNvPr id="85" name="Google Shape;85;p17"/>
          <p:cNvSpPr txBox="1">
            <a:spLocks noGrp="1"/>
          </p:cNvSpPr>
          <p:nvPr>
            <p:ph type="ctrTitle"/>
          </p:nvPr>
        </p:nvSpPr>
        <p:spPr>
          <a:xfrm>
            <a:off x="251521" y="205978"/>
            <a:ext cx="7200800" cy="422673"/>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rgbClr val="00C2E2"/>
              </a:buClr>
              <a:buSzPts val="1800"/>
              <a:buFont typeface="Arial"/>
              <a:buNone/>
              <a:defRPr>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6" name="Google Shape;86;p17"/>
          <p:cNvSpPr txBox="1">
            <a:spLocks noGrp="1"/>
          </p:cNvSpPr>
          <p:nvPr>
            <p:ph type="dt" idx="10"/>
          </p:nvPr>
        </p:nvSpPr>
        <p:spPr>
          <a:xfrm>
            <a:off x="539552" y="4894011"/>
            <a:ext cx="684076" cy="16201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7" name="Google Shape;87;p17"/>
          <p:cNvSpPr txBox="1">
            <a:spLocks noGrp="1"/>
          </p:cNvSpPr>
          <p:nvPr>
            <p:ph type="ftr" idx="11"/>
          </p:nvPr>
        </p:nvSpPr>
        <p:spPr>
          <a:xfrm>
            <a:off x="1160671" y="4894011"/>
            <a:ext cx="6165635" cy="16201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7"/>
          <p:cNvSpPr txBox="1">
            <a:spLocks noGrp="1"/>
          </p:cNvSpPr>
          <p:nvPr>
            <p:ph type="sldNum" idx="12"/>
          </p:nvPr>
        </p:nvSpPr>
        <p:spPr>
          <a:xfrm>
            <a:off x="179513" y="4894011"/>
            <a:ext cx="360040" cy="162017"/>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sz="700">
                <a:solidFill>
                  <a:srgbClr val="888888"/>
                </a:solidFill>
                <a:latin typeface="Arial"/>
                <a:ea typeface="Arial"/>
                <a:cs typeface="Arial"/>
                <a:sym typeface="Arial"/>
              </a:defRPr>
            </a:lvl1pPr>
            <a:lvl2pPr marL="0" lvl="1" indent="0" algn="ctr">
              <a:spcBef>
                <a:spcPts val="0"/>
              </a:spcBef>
              <a:buNone/>
              <a:defRPr sz="700">
                <a:solidFill>
                  <a:srgbClr val="888888"/>
                </a:solidFill>
                <a:latin typeface="Arial"/>
                <a:ea typeface="Arial"/>
                <a:cs typeface="Arial"/>
                <a:sym typeface="Arial"/>
              </a:defRPr>
            </a:lvl2pPr>
            <a:lvl3pPr marL="0" lvl="2" indent="0" algn="ctr">
              <a:spcBef>
                <a:spcPts val="0"/>
              </a:spcBef>
              <a:buNone/>
              <a:defRPr sz="700">
                <a:solidFill>
                  <a:srgbClr val="888888"/>
                </a:solidFill>
                <a:latin typeface="Arial"/>
                <a:ea typeface="Arial"/>
                <a:cs typeface="Arial"/>
                <a:sym typeface="Arial"/>
              </a:defRPr>
            </a:lvl3pPr>
            <a:lvl4pPr marL="0" lvl="3" indent="0" algn="ctr">
              <a:spcBef>
                <a:spcPts val="0"/>
              </a:spcBef>
              <a:buNone/>
              <a:defRPr sz="700">
                <a:solidFill>
                  <a:srgbClr val="888888"/>
                </a:solidFill>
                <a:latin typeface="Arial"/>
                <a:ea typeface="Arial"/>
                <a:cs typeface="Arial"/>
                <a:sym typeface="Arial"/>
              </a:defRPr>
            </a:lvl4pPr>
            <a:lvl5pPr marL="0" lvl="4" indent="0" algn="ctr">
              <a:spcBef>
                <a:spcPts val="0"/>
              </a:spcBef>
              <a:buNone/>
              <a:defRPr sz="700">
                <a:solidFill>
                  <a:srgbClr val="888888"/>
                </a:solidFill>
                <a:latin typeface="Arial"/>
                <a:ea typeface="Arial"/>
                <a:cs typeface="Arial"/>
                <a:sym typeface="Arial"/>
              </a:defRPr>
            </a:lvl5pPr>
            <a:lvl6pPr marL="0" lvl="5" indent="0" algn="ctr">
              <a:spcBef>
                <a:spcPts val="0"/>
              </a:spcBef>
              <a:buNone/>
              <a:defRPr sz="700">
                <a:solidFill>
                  <a:srgbClr val="888888"/>
                </a:solidFill>
                <a:latin typeface="Arial"/>
                <a:ea typeface="Arial"/>
                <a:cs typeface="Arial"/>
                <a:sym typeface="Arial"/>
              </a:defRPr>
            </a:lvl6pPr>
            <a:lvl7pPr marL="0" lvl="6" indent="0" algn="ctr">
              <a:spcBef>
                <a:spcPts val="0"/>
              </a:spcBef>
              <a:buNone/>
              <a:defRPr sz="700">
                <a:solidFill>
                  <a:srgbClr val="888888"/>
                </a:solidFill>
                <a:latin typeface="Arial"/>
                <a:ea typeface="Arial"/>
                <a:cs typeface="Arial"/>
                <a:sym typeface="Arial"/>
              </a:defRPr>
            </a:lvl7pPr>
            <a:lvl8pPr marL="0" lvl="7" indent="0" algn="ctr">
              <a:spcBef>
                <a:spcPts val="0"/>
              </a:spcBef>
              <a:buNone/>
              <a:defRPr sz="700">
                <a:solidFill>
                  <a:srgbClr val="888888"/>
                </a:solidFill>
                <a:latin typeface="Arial"/>
                <a:ea typeface="Arial"/>
                <a:cs typeface="Arial"/>
                <a:sym typeface="Arial"/>
              </a:defRPr>
            </a:lvl8pPr>
            <a:lvl9pPr marL="0" lvl="8" indent="0" algn="ctr">
              <a:spcBef>
                <a:spcPts val="0"/>
              </a:spcBef>
              <a:buNone/>
              <a:defRPr sz="700">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sp>
        <p:nvSpPr>
          <p:cNvPr id="89" name="Google Shape;89;p17"/>
          <p:cNvSpPr txBox="1">
            <a:spLocks noGrp="1"/>
          </p:cNvSpPr>
          <p:nvPr>
            <p:ph type="subTitle" idx="1"/>
          </p:nvPr>
        </p:nvSpPr>
        <p:spPr>
          <a:xfrm>
            <a:off x="251521" y="628651"/>
            <a:ext cx="7200800" cy="400050"/>
          </a:xfrm>
          <a:prstGeom prst="rect">
            <a:avLst/>
          </a:prstGeom>
          <a:noFill/>
          <a:ln>
            <a:noFill/>
          </a:ln>
        </p:spPr>
        <p:txBody>
          <a:bodyPr spcFirstLastPara="1" wrap="square" lIns="68575" tIns="34275" rIns="68575" bIns="34275" anchor="t" anchorCtr="0">
            <a:normAutofit/>
          </a:bodyPr>
          <a:lstStyle>
            <a:lvl1pPr lvl="0" algn="l">
              <a:spcBef>
                <a:spcPts val="300"/>
              </a:spcBef>
              <a:spcAft>
                <a:spcPts val="0"/>
              </a:spcAft>
              <a:buClr>
                <a:srgbClr val="A5A5A5"/>
              </a:buClr>
              <a:buSzPts val="1100"/>
              <a:buNone/>
              <a:defRPr sz="1400" b="0">
                <a:solidFill>
                  <a:srgbClr val="A5A5A5"/>
                </a:solidFill>
                <a:latin typeface="Arial"/>
                <a:ea typeface="Arial"/>
                <a:cs typeface="Arial"/>
                <a:sym typeface="Arial"/>
              </a:defRPr>
            </a:lvl1pPr>
            <a:lvl2pPr lvl="1" algn="ctr">
              <a:spcBef>
                <a:spcPts val="500"/>
              </a:spcBef>
              <a:spcAft>
                <a:spcPts val="0"/>
              </a:spcAft>
              <a:buClr>
                <a:srgbClr val="888888"/>
              </a:buClr>
              <a:buSzPts val="800"/>
              <a:buNone/>
              <a:defRPr>
                <a:solidFill>
                  <a:srgbClr val="888888"/>
                </a:solidFill>
              </a:defRPr>
            </a:lvl2pPr>
            <a:lvl3pPr lvl="2" algn="ctr">
              <a:spcBef>
                <a:spcPts val="500"/>
              </a:spcBef>
              <a:spcAft>
                <a:spcPts val="0"/>
              </a:spcAft>
              <a:buClr>
                <a:srgbClr val="888888"/>
              </a:buClr>
              <a:buSzPts val="800"/>
              <a:buNone/>
              <a:defRPr>
                <a:solidFill>
                  <a:srgbClr val="888888"/>
                </a:solidFill>
              </a:defRPr>
            </a:lvl3pPr>
            <a:lvl4pPr lvl="3" algn="ctr">
              <a:spcBef>
                <a:spcPts val="500"/>
              </a:spcBef>
              <a:spcAft>
                <a:spcPts val="0"/>
              </a:spcAft>
              <a:buClr>
                <a:srgbClr val="888888"/>
              </a:buClr>
              <a:buSzPts val="800"/>
              <a:buNone/>
              <a:defRPr>
                <a:solidFill>
                  <a:srgbClr val="888888"/>
                </a:solidFill>
              </a:defRPr>
            </a:lvl4pPr>
            <a:lvl5pPr lvl="4" algn="ctr">
              <a:spcBef>
                <a:spcPts val="500"/>
              </a:spcBef>
              <a:spcAft>
                <a:spcPts val="0"/>
              </a:spcAft>
              <a:buClr>
                <a:srgbClr val="888888"/>
              </a:buClr>
              <a:buSzPts val="800"/>
              <a:buNone/>
              <a:defRPr>
                <a:solidFill>
                  <a:srgbClr val="888888"/>
                </a:solidFill>
              </a:defRPr>
            </a:lvl5pPr>
            <a:lvl6pPr lvl="5" algn="ctr">
              <a:spcBef>
                <a:spcPts val="500"/>
              </a:spcBef>
              <a:spcAft>
                <a:spcPts val="0"/>
              </a:spcAft>
              <a:buClr>
                <a:srgbClr val="888888"/>
              </a:buClr>
              <a:buSzPts val="800"/>
              <a:buNone/>
              <a:defRPr>
                <a:solidFill>
                  <a:srgbClr val="888888"/>
                </a:solidFill>
              </a:defRPr>
            </a:lvl6pPr>
            <a:lvl7pPr lvl="6" algn="ctr">
              <a:spcBef>
                <a:spcPts val="500"/>
              </a:spcBef>
              <a:spcAft>
                <a:spcPts val="0"/>
              </a:spcAft>
              <a:buClr>
                <a:srgbClr val="888888"/>
              </a:buClr>
              <a:buSzPts val="800"/>
              <a:buNone/>
              <a:defRPr>
                <a:solidFill>
                  <a:srgbClr val="888888"/>
                </a:solidFill>
              </a:defRPr>
            </a:lvl7pPr>
            <a:lvl8pPr lvl="7" algn="ctr">
              <a:spcBef>
                <a:spcPts val="500"/>
              </a:spcBef>
              <a:spcAft>
                <a:spcPts val="0"/>
              </a:spcAft>
              <a:buClr>
                <a:srgbClr val="888888"/>
              </a:buClr>
              <a:buSzPts val="800"/>
              <a:buNone/>
              <a:defRPr>
                <a:solidFill>
                  <a:srgbClr val="888888"/>
                </a:solidFill>
              </a:defRPr>
            </a:lvl8pPr>
            <a:lvl9pPr lvl="8" algn="ctr">
              <a:spcBef>
                <a:spcPts val="500"/>
              </a:spcBef>
              <a:spcAft>
                <a:spcPts val="500"/>
              </a:spcAft>
              <a:buClr>
                <a:srgbClr val="888888"/>
              </a:buClr>
              <a:buSzPts val="800"/>
              <a:buNone/>
              <a:defRPr>
                <a:solidFill>
                  <a:srgbClr val="888888"/>
                </a:solidFill>
              </a:defRPr>
            </a:lvl9pPr>
          </a:lstStyle>
          <a:p>
            <a:endParaRPr/>
          </a:p>
        </p:txBody>
      </p:sp>
      <p:sp>
        <p:nvSpPr>
          <p:cNvPr id="90" name="Google Shape;90;p17"/>
          <p:cNvSpPr txBox="1">
            <a:spLocks noGrp="1"/>
          </p:cNvSpPr>
          <p:nvPr>
            <p:ph type="body" idx="2"/>
          </p:nvPr>
        </p:nvSpPr>
        <p:spPr>
          <a:xfrm>
            <a:off x="251520" y="1113588"/>
            <a:ext cx="8637640" cy="3564396"/>
          </a:xfrm>
          <a:prstGeom prst="rect">
            <a:avLst/>
          </a:prstGeom>
          <a:noFill/>
          <a:ln>
            <a:noFill/>
          </a:ln>
        </p:spPr>
        <p:txBody>
          <a:bodyPr spcFirstLastPara="1" wrap="square" lIns="68575" tIns="34275" rIns="68575" bIns="34275" anchor="t" anchorCtr="0">
            <a:noAutofit/>
          </a:bodyPr>
          <a:lstStyle>
            <a:lvl1pPr marL="457200" lvl="0" indent="-285750" algn="l">
              <a:spcBef>
                <a:spcPts val="200"/>
              </a:spcBef>
              <a:spcAft>
                <a:spcPts val="0"/>
              </a:spcAft>
              <a:buClr>
                <a:srgbClr val="262626"/>
              </a:buClr>
              <a:buSzPts val="900"/>
              <a:buChar char="•"/>
              <a:defRPr>
                <a:latin typeface="Arial"/>
                <a:ea typeface="Arial"/>
                <a:cs typeface="Arial"/>
                <a:sym typeface="Arial"/>
              </a:defRPr>
            </a:lvl1pPr>
            <a:lvl2pPr marL="914400" lvl="1" indent="-298450" algn="l">
              <a:spcBef>
                <a:spcPts val="500"/>
              </a:spcBef>
              <a:spcAft>
                <a:spcPts val="0"/>
              </a:spcAft>
              <a:buClr>
                <a:srgbClr val="262626"/>
              </a:buClr>
              <a:buSzPts val="1100"/>
              <a:buChar char="•"/>
              <a:defRPr/>
            </a:lvl2pPr>
            <a:lvl3pPr marL="1371600" lvl="2" indent="-298450" algn="l">
              <a:spcBef>
                <a:spcPts val="500"/>
              </a:spcBef>
              <a:spcAft>
                <a:spcPts val="0"/>
              </a:spcAft>
              <a:buClr>
                <a:srgbClr val="262626"/>
              </a:buClr>
              <a:buSzPts val="1100"/>
              <a:buChar char="•"/>
              <a:defRPr/>
            </a:lvl3pPr>
            <a:lvl4pPr marL="1828800" lvl="3" indent="-298450" algn="l">
              <a:spcBef>
                <a:spcPts val="500"/>
              </a:spcBef>
              <a:spcAft>
                <a:spcPts val="0"/>
              </a:spcAft>
              <a:buClr>
                <a:srgbClr val="262626"/>
              </a:buClr>
              <a:buSzPts val="1100"/>
              <a:buChar char="•"/>
              <a:defRPr/>
            </a:lvl4pPr>
            <a:lvl5pPr marL="2286000" lvl="4" indent="-298450" algn="l">
              <a:spcBef>
                <a:spcPts val="500"/>
              </a:spcBef>
              <a:spcAft>
                <a:spcPts val="0"/>
              </a:spcAft>
              <a:buClr>
                <a:srgbClr val="262626"/>
              </a:buClr>
              <a:buSzPts val="1100"/>
              <a:buChar char="•"/>
              <a:defRPr/>
            </a:lvl5pPr>
            <a:lvl6pPr marL="2743200" lvl="5" indent="-298450" algn="l">
              <a:spcBef>
                <a:spcPts val="500"/>
              </a:spcBef>
              <a:spcAft>
                <a:spcPts val="0"/>
              </a:spcAft>
              <a:buClr>
                <a:schemeClr val="dk1"/>
              </a:buClr>
              <a:buSzPts val="1100"/>
              <a:buChar char="•"/>
              <a:defRPr/>
            </a:lvl6pPr>
            <a:lvl7pPr marL="3200400" lvl="6" indent="-298450" algn="l">
              <a:spcBef>
                <a:spcPts val="500"/>
              </a:spcBef>
              <a:spcAft>
                <a:spcPts val="0"/>
              </a:spcAft>
              <a:buClr>
                <a:schemeClr val="dk1"/>
              </a:buClr>
              <a:buSzPts val="1100"/>
              <a:buChar char="•"/>
              <a:defRPr/>
            </a:lvl7pPr>
            <a:lvl8pPr marL="3657600" lvl="7" indent="-298450" algn="l">
              <a:spcBef>
                <a:spcPts val="500"/>
              </a:spcBef>
              <a:spcAft>
                <a:spcPts val="0"/>
              </a:spcAft>
              <a:buClr>
                <a:schemeClr val="dk1"/>
              </a:buClr>
              <a:buSzPts val="1100"/>
              <a:buChar char="•"/>
              <a:defRPr/>
            </a:lvl8pPr>
            <a:lvl9pPr marL="4114800" lvl="8" indent="-298450" algn="l">
              <a:spcBef>
                <a:spcPts val="500"/>
              </a:spcBef>
              <a:spcAft>
                <a:spcPts val="500"/>
              </a:spcAft>
              <a:buClr>
                <a:schemeClr val="dk1"/>
              </a:buClr>
              <a:buSzPts val="1100"/>
              <a:buChar char="•"/>
              <a:defRPr/>
            </a:lvl9pPr>
          </a:lstStyle>
          <a:p>
            <a:endParaRPr/>
          </a:p>
        </p:txBody>
      </p:sp>
    </p:spTree>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yan Blank -  Logo Bottom Right">
  <p:cSld name="Cyan Blank -  Logo Bottom Right">
    <p:spTree>
      <p:nvGrpSpPr>
        <p:cNvPr id="1" name="Shape 91"/>
        <p:cNvGrpSpPr/>
        <p:nvPr/>
      </p:nvGrpSpPr>
      <p:grpSpPr>
        <a:xfrm>
          <a:off x="0" y="0"/>
          <a:ext cx="0" cy="0"/>
          <a:chOff x="0" y="0"/>
          <a:chExt cx="0" cy="0"/>
        </a:xfrm>
      </p:grpSpPr>
      <p:sp>
        <p:nvSpPr>
          <p:cNvPr id="92" name="Google Shape;92;p18"/>
          <p:cNvSpPr txBox="1">
            <a:spLocks noGrp="1"/>
          </p:cNvSpPr>
          <p:nvPr>
            <p:ph type="ctrTitle"/>
          </p:nvPr>
        </p:nvSpPr>
        <p:spPr>
          <a:xfrm>
            <a:off x="251521" y="205978"/>
            <a:ext cx="7200800" cy="422673"/>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rgbClr val="00C2E2"/>
              </a:buClr>
              <a:buSzPts val="1800"/>
              <a:buFont typeface="Arial"/>
              <a:buNone/>
              <a:defRPr sz="1800">
                <a:solidFill>
                  <a:srgbClr val="00C2E2"/>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3" name="Google Shape;93;p18"/>
          <p:cNvSpPr txBox="1">
            <a:spLocks noGrp="1"/>
          </p:cNvSpPr>
          <p:nvPr>
            <p:ph type="dt" idx="10"/>
          </p:nvPr>
        </p:nvSpPr>
        <p:spPr>
          <a:xfrm>
            <a:off x="539552" y="4894011"/>
            <a:ext cx="684076" cy="16201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8"/>
          <p:cNvSpPr txBox="1">
            <a:spLocks noGrp="1"/>
          </p:cNvSpPr>
          <p:nvPr>
            <p:ph type="ftr" idx="11"/>
          </p:nvPr>
        </p:nvSpPr>
        <p:spPr>
          <a:xfrm>
            <a:off x="1160671" y="4894011"/>
            <a:ext cx="6165635" cy="16201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5" name="Google Shape;95;p18"/>
          <p:cNvSpPr txBox="1">
            <a:spLocks noGrp="1"/>
          </p:cNvSpPr>
          <p:nvPr>
            <p:ph type="sldNum" idx="12"/>
          </p:nvPr>
        </p:nvSpPr>
        <p:spPr>
          <a:xfrm>
            <a:off x="179513" y="4894011"/>
            <a:ext cx="360040" cy="162017"/>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sz="700">
                <a:solidFill>
                  <a:srgbClr val="888888"/>
                </a:solidFill>
                <a:latin typeface="Arial"/>
                <a:ea typeface="Arial"/>
                <a:cs typeface="Arial"/>
                <a:sym typeface="Arial"/>
              </a:defRPr>
            </a:lvl1pPr>
            <a:lvl2pPr marL="0" lvl="1" indent="0" algn="ctr">
              <a:spcBef>
                <a:spcPts val="0"/>
              </a:spcBef>
              <a:buNone/>
              <a:defRPr sz="700">
                <a:solidFill>
                  <a:srgbClr val="888888"/>
                </a:solidFill>
                <a:latin typeface="Arial"/>
                <a:ea typeface="Arial"/>
                <a:cs typeface="Arial"/>
                <a:sym typeface="Arial"/>
              </a:defRPr>
            </a:lvl2pPr>
            <a:lvl3pPr marL="0" lvl="2" indent="0" algn="ctr">
              <a:spcBef>
                <a:spcPts val="0"/>
              </a:spcBef>
              <a:buNone/>
              <a:defRPr sz="700">
                <a:solidFill>
                  <a:srgbClr val="888888"/>
                </a:solidFill>
                <a:latin typeface="Arial"/>
                <a:ea typeface="Arial"/>
                <a:cs typeface="Arial"/>
                <a:sym typeface="Arial"/>
              </a:defRPr>
            </a:lvl3pPr>
            <a:lvl4pPr marL="0" lvl="3" indent="0" algn="ctr">
              <a:spcBef>
                <a:spcPts val="0"/>
              </a:spcBef>
              <a:buNone/>
              <a:defRPr sz="700">
                <a:solidFill>
                  <a:srgbClr val="888888"/>
                </a:solidFill>
                <a:latin typeface="Arial"/>
                <a:ea typeface="Arial"/>
                <a:cs typeface="Arial"/>
                <a:sym typeface="Arial"/>
              </a:defRPr>
            </a:lvl4pPr>
            <a:lvl5pPr marL="0" lvl="4" indent="0" algn="ctr">
              <a:spcBef>
                <a:spcPts val="0"/>
              </a:spcBef>
              <a:buNone/>
              <a:defRPr sz="700">
                <a:solidFill>
                  <a:srgbClr val="888888"/>
                </a:solidFill>
                <a:latin typeface="Arial"/>
                <a:ea typeface="Arial"/>
                <a:cs typeface="Arial"/>
                <a:sym typeface="Arial"/>
              </a:defRPr>
            </a:lvl5pPr>
            <a:lvl6pPr marL="0" lvl="5" indent="0" algn="ctr">
              <a:spcBef>
                <a:spcPts val="0"/>
              </a:spcBef>
              <a:buNone/>
              <a:defRPr sz="700">
                <a:solidFill>
                  <a:srgbClr val="888888"/>
                </a:solidFill>
                <a:latin typeface="Arial"/>
                <a:ea typeface="Arial"/>
                <a:cs typeface="Arial"/>
                <a:sym typeface="Arial"/>
              </a:defRPr>
            </a:lvl6pPr>
            <a:lvl7pPr marL="0" lvl="6" indent="0" algn="ctr">
              <a:spcBef>
                <a:spcPts val="0"/>
              </a:spcBef>
              <a:buNone/>
              <a:defRPr sz="700">
                <a:solidFill>
                  <a:srgbClr val="888888"/>
                </a:solidFill>
                <a:latin typeface="Arial"/>
                <a:ea typeface="Arial"/>
                <a:cs typeface="Arial"/>
                <a:sym typeface="Arial"/>
              </a:defRPr>
            </a:lvl7pPr>
            <a:lvl8pPr marL="0" lvl="7" indent="0" algn="ctr">
              <a:spcBef>
                <a:spcPts val="0"/>
              </a:spcBef>
              <a:buNone/>
              <a:defRPr sz="700">
                <a:solidFill>
                  <a:srgbClr val="888888"/>
                </a:solidFill>
                <a:latin typeface="Arial"/>
                <a:ea typeface="Arial"/>
                <a:cs typeface="Arial"/>
                <a:sym typeface="Arial"/>
              </a:defRPr>
            </a:lvl8pPr>
            <a:lvl9pPr marL="0" lvl="8" indent="0" algn="ctr">
              <a:spcBef>
                <a:spcPts val="0"/>
              </a:spcBef>
              <a:buNone/>
              <a:defRPr sz="700">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sp>
        <p:nvSpPr>
          <p:cNvPr id="96" name="Google Shape;96;p18"/>
          <p:cNvSpPr txBox="1">
            <a:spLocks noGrp="1"/>
          </p:cNvSpPr>
          <p:nvPr>
            <p:ph type="subTitle" idx="1"/>
          </p:nvPr>
        </p:nvSpPr>
        <p:spPr>
          <a:xfrm>
            <a:off x="251521" y="628651"/>
            <a:ext cx="7200800" cy="400050"/>
          </a:xfrm>
          <a:prstGeom prst="rect">
            <a:avLst/>
          </a:prstGeom>
          <a:noFill/>
          <a:ln>
            <a:noFill/>
          </a:ln>
        </p:spPr>
        <p:txBody>
          <a:bodyPr spcFirstLastPara="1" wrap="square" lIns="68575" tIns="34275" rIns="68575" bIns="34275" anchor="t" anchorCtr="0">
            <a:normAutofit/>
          </a:bodyPr>
          <a:lstStyle>
            <a:lvl1pPr lvl="0" algn="l">
              <a:spcBef>
                <a:spcPts val="300"/>
              </a:spcBef>
              <a:spcAft>
                <a:spcPts val="0"/>
              </a:spcAft>
              <a:buClr>
                <a:srgbClr val="A5A5A5"/>
              </a:buClr>
              <a:buSzPts val="1100"/>
              <a:buNone/>
              <a:defRPr sz="1400" b="0">
                <a:solidFill>
                  <a:srgbClr val="A5A5A5"/>
                </a:solidFill>
                <a:latin typeface="Arial"/>
                <a:ea typeface="Arial"/>
                <a:cs typeface="Arial"/>
                <a:sym typeface="Arial"/>
              </a:defRPr>
            </a:lvl1pPr>
            <a:lvl2pPr lvl="1" algn="ctr">
              <a:spcBef>
                <a:spcPts val="500"/>
              </a:spcBef>
              <a:spcAft>
                <a:spcPts val="0"/>
              </a:spcAft>
              <a:buClr>
                <a:srgbClr val="888888"/>
              </a:buClr>
              <a:buSzPts val="800"/>
              <a:buNone/>
              <a:defRPr>
                <a:solidFill>
                  <a:srgbClr val="888888"/>
                </a:solidFill>
              </a:defRPr>
            </a:lvl2pPr>
            <a:lvl3pPr lvl="2" algn="ctr">
              <a:spcBef>
                <a:spcPts val="500"/>
              </a:spcBef>
              <a:spcAft>
                <a:spcPts val="0"/>
              </a:spcAft>
              <a:buClr>
                <a:srgbClr val="888888"/>
              </a:buClr>
              <a:buSzPts val="800"/>
              <a:buNone/>
              <a:defRPr>
                <a:solidFill>
                  <a:srgbClr val="888888"/>
                </a:solidFill>
              </a:defRPr>
            </a:lvl3pPr>
            <a:lvl4pPr lvl="3" algn="ctr">
              <a:spcBef>
                <a:spcPts val="500"/>
              </a:spcBef>
              <a:spcAft>
                <a:spcPts val="0"/>
              </a:spcAft>
              <a:buClr>
                <a:srgbClr val="888888"/>
              </a:buClr>
              <a:buSzPts val="800"/>
              <a:buNone/>
              <a:defRPr>
                <a:solidFill>
                  <a:srgbClr val="888888"/>
                </a:solidFill>
              </a:defRPr>
            </a:lvl4pPr>
            <a:lvl5pPr lvl="4" algn="ctr">
              <a:spcBef>
                <a:spcPts val="500"/>
              </a:spcBef>
              <a:spcAft>
                <a:spcPts val="0"/>
              </a:spcAft>
              <a:buClr>
                <a:srgbClr val="888888"/>
              </a:buClr>
              <a:buSzPts val="800"/>
              <a:buNone/>
              <a:defRPr>
                <a:solidFill>
                  <a:srgbClr val="888888"/>
                </a:solidFill>
              </a:defRPr>
            </a:lvl5pPr>
            <a:lvl6pPr lvl="5" algn="ctr">
              <a:spcBef>
                <a:spcPts val="500"/>
              </a:spcBef>
              <a:spcAft>
                <a:spcPts val="0"/>
              </a:spcAft>
              <a:buClr>
                <a:srgbClr val="888888"/>
              </a:buClr>
              <a:buSzPts val="800"/>
              <a:buNone/>
              <a:defRPr>
                <a:solidFill>
                  <a:srgbClr val="888888"/>
                </a:solidFill>
              </a:defRPr>
            </a:lvl6pPr>
            <a:lvl7pPr lvl="6" algn="ctr">
              <a:spcBef>
                <a:spcPts val="500"/>
              </a:spcBef>
              <a:spcAft>
                <a:spcPts val="0"/>
              </a:spcAft>
              <a:buClr>
                <a:srgbClr val="888888"/>
              </a:buClr>
              <a:buSzPts val="800"/>
              <a:buNone/>
              <a:defRPr>
                <a:solidFill>
                  <a:srgbClr val="888888"/>
                </a:solidFill>
              </a:defRPr>
            </a:lvl7pPr>
            <a:lvl8pPr lvl="7" algn="ctr">
              <a:spcBef>
                <a:spcPts val="500"/>
              </a:spcBef>
              <a:spcAft>
                <a:spcPts val="0"/>
              </a:spcAft>
              <a:buClr>
                <a:srgbClr val="888888"/>
              </a:buClr>
              <a:buSzPts val="800"/>
              <a:buNone/>
              <a:defRPr>
                <a:solidFill>
                  <a:srgbClr val="888888"/>
                </a:solidFill>
              </a:defRPr>
            </a:lvl8pPr>
            <a:lvl9pPr lvl="8" algn="ctr">
              <a:spcBef>
                <a:spcPts val="500"/>
              </a:spcBef>
              <a:spcAft>
                <a:spcPts val="500"/>
              </a:spcAft>
              <a:buClr>
                <a:srgbClr val="888888"/>
              </a:buClr>
              <a:buSzPts val="800"/>
              <a:buNone/>
              <a:defRPr>
                <a:solidFill>
                  <a:srgbClr val="888888"/>
                </a:solidFill>
              </a:defRPr>
            </a:lvl9pPr>
          </a:lstStyle>
          <a:p>
            <a:endParaRPr/>
          </a:p>
        </p:txBody>
      </p:sp>
      <p:sp>
        <p:nvSpPr>
          <p:cNvPr id="97" name="Google Shape;97;p18"/>
          <p:cNvSpPr txBox="1">
            <a:spLocks noGrp="1"/>
          </p:cNvSpPr>
          <p:nvPr>
            <p:ph type="body" idx="2"/>
          </p:nvPr>
        </p:nvSpPr>
        <p:spPr>
          <a:xfrm>
            <a:off x="251520" y="1113588"/>
            <a:ext cx="8637640" cy="3564396"/>
          </a:xfrm>
          <a:prstGeom prst="rect">
            <a:avLst/>
          </a:prstGeom>
          <a:noFill/>
          <a:ln>
            <a:noFill/>
          </a:ln>
        </p:spPr>
        <p:txBody>
          <a:bodyPr spcFirstLastPara="1" wrap="square" lIns="68575" tIns="34275" rIns="68575" bIns="34275" anchor="t" anchorCtr="0">
            <a:noAutofit/>
          </a:bodyPr>
          <a:lstStyle>
            <a:lvl1pPr marL="457200" lvl="0" indent="-285750" algn="l">
              <a:spcBef>
                <a:spcPts val="200"/>
              </a:spcBef>
              <a:spcAft>
                <a:spcPts val="0"/>
              </a:spcAft>
              <a:buClr>
                <a:srgbClr val="262626"/>
              </a:buClr>
              <a:buSzPts val="900"/>
              <a:buChar char="•"/>
              <a:defRPr>
                <a:latin typeface="Arial"/>
                <a:ea typeface="Arial"/>
                <a:cs typeface="Arial"/>
                <a:sym typeface="Arial"/>
              </a:defRPr>
            </a:lvl1pPr>
            <a:lvl2pPr marL="914400" lvl="1" indent="-298450" algn="l">
              <a:spcBef>
                <a:spcPts val="500"/>
              </a:spcBef>
              <a:spcAft>
                <a:spcPts val="0"/>
              </a:spcAft>
              <a:buClr>
                <a:srgbClr val="262626"/>
              </a:buClr>
              <a:buSzPts val="1100"/>
              <a:buChar char="•"/>
              <a:defRPr/>
            </a:lvl2pPr>
            <a:lvl3pPr marL="1371600" lvl="2" indent="-298450" algn="l">
              <a:spcBef>
                <a:spcPts val="500"/>
              </a:spcBef>
              <a:spcAft>
                <a:spcPts val="0"/>
              </a:spcAft>
              <a:buClr>
                <a:srgbClr val="262626"/>
              </a:buClr>
              <a:buSzPts val="1100"/>
              <a:buChar char="•"/>
              <a:defRPr/>
            </a:lvl3pPr>
            <a:lvl4pPr marL="1828800" lvl="3" indent="-298450" algn="l">
              <a:spcBef>
                <a:spcPts val="500"/>
              </a:spcBef>
              <a:spcAft>
                <a:spcPts val="0"/>
              </a:spcAft>
              <a:buClr>
                <a:srgbClr val="262626"/>
              </a:buClr>
              <a:buSzPts val="1100"/>
              <a:buChar char="•"/>
              <a:defRPr/>
            </a:lvl4pPr>
            <a:lvl5pPr marL="2286000" lvl="4" indent="-298450" algn="l">
              <a:spcBef>
                <a:spcPts val="500"/>
              </a:spcBef>
              <a:spcAft>
                <a:spcPts val="0"/>
              </a:spcAft>
              <a:buClr>
                <a:srgbClr val="262626"/>
              </a:buClr>
              <a:buSzPts val="1100"/>
              <a:buChar char="•"/>
              <a:defRPr/>
            </a:lvl5pPr>
            <a:lvl6pPr marL="2743200" lvl="5" indent="-298450" algn="l">
              <a:spcBef>
                <a:spcPts val="500"/>
              </a:spcBef>
              <a:spcAft>
                <a:spcPts val="0"/>
              </a:spcAft>
              <a:buClr>
                <a:schemeClr val="dk1"/>
              </a:buClr>
              <a:buSzPts val="1100"/>
              <a:buChar char="•"/>
              <a:defRPr/>
            </a:lvl6pPr>
            <a:lvl7pPr marL="3200400" lvl="6" indent="-298450" algn="l">
              <a:spcBef>
                <a:spcPts val="500"/>
              </a:spcBef>
              <a:spcAft>
                <a:spcPts val="0"/>
              </a:spcAft>
              <a:buClr>
                <a:schemeClr val="dk1"/>
              </a:buClr>
              <a:buSzPts val="1100"/>
              <a:buChar char="•"/>
              <a:defRPr/>
            </a:lvl7pPr>
            <a:lvl8pPr marL="3657600" lvl="7" indent="-298450" algn="l">
              <a:spcBef>
                <a:spcPts val="500"/>
              </a:spcBef>
              <a:spcAft>
                <a:spcPts val="0"/>
              </a:spcAft>
              <a:buClr>
                <a:schemeClr val="dk1"/>
              </a:buClr>
              <a:buSzPts val="1100"/>
              <a:buChar char="•"/>
              <a:defRPr/>
            </a:lvl8pPr>
            <a:lvl9pPr marL="4114800" lvl="8" indent="-298450" algn="l">
              <a:spcBef>
                <a:spcPts val="500"/>
              </a:spcBef>
              <a:spcAft>
                <a:spcPts val="500"/>
              </a:spcAft>
              <a:buClr>
                <a:schemeClr val="dk1"/>
              </a:buClr>
              <a:buSzPts val="1100"/>
              <a:buChar char="•"/>
              <a:defRPr/>
            </a:lvl9pPr>
          </a:lstStyle>
          <a:p>
            <a:endParaRPr/>
          </a:p>
        </p:txBody>
      </p:sp>
    </p:spTree>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yan Title Bar -  Logo Top Right">
  <p:cSld name="Cyan Title Bar -  Logo Top Right">
    <p:spTree>
      <p:nvGrpSpPr>
        <p:cNvPr id="1" name="Shape 98"/>
        <p:cNvGrpSpPr/>
        <p:nvPr/>
      </p:nvGrpSpPr>
      <p:grpSpPr>
        <a:xfrm>
          <a:off x="0" y="0"/>
          <a:ext cx="0" cy="0"/>
          <a:chOff x="0" y="0"/>
          <a:chExt cx="0" cy="0"/>
        </a:xfrm>
      </p:grpSpPr>
      <p:sp>
        <p:nvSpPr>
          <p:cNvPr id="99" name="Google Shape;99;p19"/>
          <p:cNvSpPr/>
          <p:nvPr/>
        </p:nvSpPr>
        <p:spPr>
          <a:xfrm>
            <a:off x="0" y="628651"/>
            <a:ext cx="9144000" cy="400050"/>
          </a:xfrm>
          <a:prstGeom prst="rect">
            <a:avLst/>
          </a:prstGeom>
          <a:solidFill>
            <a:srgbClr val="00C2E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00" name="Google Shape;100;p19"/>
          <p:cNvSpPr txBox="1">
            <a:spLocks noGrp="1"/>
          </p:cNvSpPr>
          <p:nvPr>
            <p:ph type="ctrTitle"/>
          </p:nvPr>
        </p:nvSpPr>
        <p:spPr>
          <a:xfrm>
            <a:off x="251521" y="205978"/>
            <a:ext cx="7200800" cy="422673"/>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19"/>
          <p:cNvSpPr txBox="1">
            <a:spLocks noGrp="1"/>
          </p:cNvSpPr>
          <p:nvPr>
            <p:ph type="dt" idx="10"/>
          </p:nvPr>
        </p:nvSpPr>
        <p:spPr>
          <a:xfrm>
            <a:off x="539552" y="4894011"/>
            <a:ext cx="684076" cy="16201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2" name="Google Shape;102;p19"/>
          <p:cNvSpPr txBox="1">
            <a:spLocks noGrp="1"/>
          </p:cNvSpPr>
          <p:nvPr>
            <p:ph type="ftr" idx="11"/>
          </p:nvPr>
        </p:nvSpPr>
        <p:spPr>
          <a:xfrm>
            <a:off x="1160671" y="4894011"/>
            <a:ext cx="6165635" cy="16201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3" name="Google Shape;103;p19"/>
          <p:cNvSpPr txBox="1">
            <a:spLocks noGrp="1"/>
          </p:cNvSpPr>
          <p:nvPr>
            <p:ph type="sldNum" idx="12"/>
          </p:nvPr>
        </p:nvSpPr>
        <p:spPr>
          <a:xfrm>
            <a:off x="179513" y="4894011"/>
            <a:ext cx="360040" cy="162017"/>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sz="700">
                <a:solidFill>
                  <a:srgbClr val="888888"/>
                </a:solidFill>
                <a:latin typeface="Arial"/>
                <a:ea typeface="Arial"/>
                <a:cs typeface="Arial"/>
                <a:sym typeface="Arial"/>
              </a:defRPr>
            </a:lvl1pPr>
            <a:lvl2pPr marL="0" lvl="1" indent="0" algn="ctr">
              <a:spcBef>
                <a:spcPts val="0"/>
              </a:spcBef>
              <a:buNone/>
              <a:defRPr sz="700">
                <a:solidFill>
                  <a:srgbClr val="888888"/>
                </a:solidFill>
                <a:latin typeface="Arial"/>
                <a:ea typeface="Arial"/>
                <a:cs typeface="Arial"/>
                <a:sym typeface="Arial"/>
              </a:defRPr>
            </a:lvl2pPr>
            <a:lvl3pPr marL="0" lvl="2" indent="0" algn="ctr">
              <a:spcBef>
                <a:spcPts val="0"/>
              </a:spcBef>
              <a:buNone/>
              <a:defRPr sz="700">
                <a:solidFill>
                  <a:srgbClr val="888888"/>
                </a:solidFill>
                <a:latin typeface="Arial"/>
                <a:ea typeface="Arial"/>
                <a:cs typeface="Arial"/>
                <a:sym typeface="Arial"/>
              </a:defRPr>
            </a:lvl3pPr>
            <a:lvl4pPr marL="0" lvl="3" indent="0" algn="ctr">
              <a:spcBef>
                <a:spcPts val="0"/>
              </a:spcBef>
              <a:buNone/>
              <a:defRPr sz="700">
                <a:solidFill>
                  <a:srgbClr val="888888"/>
                </a:solidFill>
                <a:latin typeface="Arial"/>
                <a:ea typeface="Arial"/>
                <a:cs typeface="Arial"/>
                <a:sym typeface="Arial"/>
              </a:defRPr>
            </a:lvl4pPr>
            <a:lvl5pPr marL="0" lvl="4" indent="0" algn="ctr">
              <a:spcBef>
                <a:spcPts val="0"/>
              </a:spcBef>
              <a:buNone/>
              <a:defRPr sz="700">
                <a:solidFill>
                  <a:srgbClr val="888888"/>
                </a:solidFill>
                <a:latin typeface="Arial"/>
                <a:ea typeface="Arial"/>
                <a:cs typeface="Arial"/>
                <a:sym typeface="Arial"/>
              </a:defRPr>
            </a:lvl5pPr>
            <a:lvl6pPr marL="0" lvl="5" indent="0" algn="ctr">
              <a:spcBef>
                <a:spcPts val="0"/>
              </a:spcBef>
              <a:buNone/>
              <a:defRPr sz="700">
                <a:solidFill>
                  <a:srgbClr val="888888"/>
                </a:solidFill>
                <a:latin typeface="Arial"/>
                <a:ea typeface="Arial"/>
                <a:cs typeface="Arial"/>
                <a:sym typeface="Arial"/>
              </a:defRPr>
            </a:lvl6pPr>
            <a:lvl7pPr marL="0" lvl="6" indent="0" algn="ctr">
              <a:spcBef>
                <a:spcPts val="0"/>
              </a:spcBef>
              <a:buNone/>
              <a:defRPr sz="700">
                <a:solidFill>
                  <a:srgbClr val="888888"/>
                </a:solidFill>
                <a:latin typeface="Arial"/>
                <a:ea typeface="Arial"/>
                <a:cs typeface="Arial"/>
                <a:sym typeface="Arial"/>
              </a:defRPr>
            </a:lvl7pPr>
            <a:lvl8pPr marL="0" lvl="7" indent="0" algn="ctr">
              <a:spcBef>
                <a:spcPts val="0"/>
              </a:spcBef>
              <a:buNone/>
              <a:defRPr sz="700">
                <a:solidFill>
                  <a:srgbClr val="888888"/>
                </a:solidFill>
                <a:latin typeface="Arial"/>
                <a:ea typeface="Arial"/>
                <a:cs typeface="Arial"/>
                <a:sym typeface="Arial"/>
              </a:defRPr>
            </a:lvl8pPr>
            <a:lvl9pPr marL="0" lvl="8" indent="0" algn="ctr">
              <a:spcBef>
                <a:spcPts val="0"/>
              </a:spcBef>
              <a:buNone/>
              <a:defRPr sz="700">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sp>
        <p:nvSpPr>
          <p:cNvPr id="104" name="Google Shape;104;p19"/>
          <p:cNvSpPr txBox="1">
            <a:spLocks noGrp="1"/>
          </p:cNvSpPr>
          <p:nvPr>
            <p:ph type="subTitle" idx="1"/>
          </p:nvPr>
        </p:nvSpPr>
        <p:spPr>
          <a:xfrm>
            <a:off x="251521" y="627534"/>
            <a:ext cx="7200800" cy="400050"/>
          </a:xfrm>
          <a:prstGeom prst="rect">
            <a:avLst/>
          </a:prstGeom>
          <a:noFill/>
          <a:ln>
            <a:noFill/>
          </a:ln>
        </p:spPr>
        <p:txBody>
          <a:bodyPr spcFirstLastPara="1" wrap="square" lIns="68575" tIns="34275" rIns="68575" bIns="34275" anchor="ctr" anchorCtr="0">
            <a:normAutofit/>
          </a:bodyPr>
          <a:lstStyle>
            <a:lvl1pPr lvl="0" algn="l">
              <a:spcBef>
                <a:spcPts val="300"/>
              </a:spcBef>
              <a:spcAft>
                <a:spcPts val="0"/>
              </a:spcAft>
              <a:buClr>
                <a:schemeClr val="lt1"/>
              </a:buClr>
              <a:buSzPts val="1100"/>
              <a:buNone/>
              <a:defRPr sz="1400" b="1">
                <a:solidFill>
                  <a:schemeClr val="lt1"/>
                </a:solidFill>
                <a:latin typeface="Arial"/>
                <a:ea typeface="Arial"/>
                <a:cs typeface="Arial"/>
                <a:sym typeface="Arial"/>
              </a:defRPr>
            </a:lvl1pPr>
            <a:lvl2pPr lvl="1" algn="ctr">
              <a:spcBef>
                <a:spcPts val="500"/>
              </a:spcBef>
              <a:spcAft>
                <a:spcPts val="0"/>
              </a:spcAft>
              <a:buClr>
                <a:srgbClr val="888888"/>
              </a:buClr>
              <a:buSzPts val="800"/>
              <a:buNone/>
              <a:defRPr>
                <a:solidFill>
                  <a:srgbClr val="888888"/>
                </a:solidFill>
              </a:defRPr>
            </a:lvl2pPr>
            <a:lvl3pPr lvl="2" algn="ctr">
              <a:spcBef>
                <a:spcPts val="500"/>
              </a:spcBef>
              <a:spcAft>
                <a:spcPts val="0"/>
              </a:spcAft>
              <a:buClr>
                <a:srgbClr val="888888"/>
              </a:buClr>
              <a:buSzPts val="800"/>
              <a:buNone/>
              <a:defRPr>
                <a:solidFill>
                  <a:srgbClr val="888888"/>
                </a:solidFill>
              </a:defRPr>
            </a:lvl3pPr>
            <a:lvl4pPr lvl="3" algn="ctr">
              <a:spcBef>
                <a:spcPts val="500"/>
              </a:spcBef>
              <a:spcAft>
                <a:spcPts val="0"/>
              </a:spcAft>
              <a:buClr>
                <a:srgbClr val="888888"/>
              </a:buClr>
              <a:buSzPts val="800"/>
              <a:buNone/>
              <a:defRPr>
                <a:solidFill>
                  <a:srgbClr val="888888"/>
                </a:solidFill>
              </a:defRPr>
            </a:lvl4pPr>
            <a:lvl5pPr lvl="4" algn="ctr">
              <a:spcBef>
                <a:spcPts val="500"/>
              </a:spcBef>
              <a:spcAft>
                <a:spcPts val="0"/>
              </a:spcAft>
              <a:buClr>
                <a:srgbClr val="888888"/>
              </a:buClr>
              <a:buSzPts val="800"/>
              <a:buNone/>
              <a:defRPr>
                <a:solidFill>
                  <a:srgbClr val="888888"/>
                </a:solidFill>
              </a:defRPr>
            </a:lvl5pPr>
            <a:lvl6pPr lvl="5" algn="ctr">
              <a:spcBef>
                <a:spcPts val="500"/>
              </a:spcBef>
              <a:spcAft>
                <a:spcPts val="0"/>
              </a:spcAft>
              <a:buClr>
                <a:srgbClr val="888888"/>
              </a:buClr>
              <a:buSzPts val="800"/>
              <a:buNone/>
              <a:defRPr>
                <a:solidFill>
                  <a:srgbClr val="888888"/>
                </a:solidFill>
              </a:defRPr>
            </a:lvl6pPr>
            <a:lvl7pPr lvl="6" algn="ctr">
              <a:spcBef>
                <a:spcPts val="500"/>
              </a:spcBef>
              <a:spcAft>
                <a:spcPts val="0"/>
              </a:spcAft>
              <a:buClr>
                <a:srgbClr val="888888"/>
              </a:buClr>
              <a:buSzPts val="800"/>
              <a:buNone/>
              <a:defRPr>
                <a:solidFill>
                  <a:srgbClr val="888888"/>
                </a:solidFill>
              </a:defRPr>
            </a:lvl7pPr>
            <a:lvl8pPr lvl="7" algn="ctr">
              <a:spcBef>
                <a:spcPts val="500"/>
              </a:spcBef>
              <a:spcAft>
                <a:spcPts val="0"/>
              </a:spcAft>
              <a:buClr>
                <a:srgbClr val="888888"/>
              </a:buClr>
              <a:buSzPts val="800"/>
              <a:buNone/>
              <a:defRPr>
                <a:solidFill>
                  <a:srgbClr val="888888"/>
                </a:solidFill>
              </a:defRPr>
            </a:lvl8pPr>
            <a:lvl9pPr lvl="8" algn="ctr">
              <a:spcBef>
                <a:spcPts val="500"/>
              </a:spcBef>
              <a:spcAft>
                <a:spcPts val="500"/>
              </a:spcAft>
              <a:buClr>
                <a:srgbClr val="888888"/>
              </a:buClr>
              <a:buSzPts val="800"/>
              <a:buNone/>
              <a:defRPr>
                <a:solidFill>
                  <a:srgbClr val="888888"/>
                </a:solidFill>
              </a:defRPr>
            </a:lvl9pPr>
          </a:lstStyle>
          <a:p>
            <a:endParaRPr/>
          </a:p>
        </p:txBody>
      </p:sp>
      <p:sp>
        <p:nvSpPr>
          <p:cNvPr id="105" name="Google Shape;105;p19"/>
          <p:cNvSpPr txBox="1">
            <a:spLocks noGrp="1"/>
          </p:cNvSpPr>
          <p:nvPr>
            <p:ph type="body" idx="2"/>
          </p:nvPr>
        </p:nvSpPr>
        <p:spPr>
          <a:xfrm>
            <a:off x="251520" y="1113588"/>
            <a:ext cx="8637640" cy="3564396"/>
          </a:xfrm>
          <a:prstGeom prst="rect">
            <a:avLst/>
          </a:prstGeom>
          <a:noFill/>
          <a:ln>
            <a:noFill/>
          </a:ln>
        </p:spPr>
        <p:txBody>
          <a:bodyPr spcFirstLastPara="1" wrap="square" lIns="68575" tIns="34275" rIns="68575" bIns="34275" anchor="t" anchorCtr="0">
            <a:noAutofit/>
          </a:bodyPr>
          <a:lstStyle>
            <a:lvl1pPr marL="457200" lvl="0" indent="-285750" algn="l">
              <a:spcBef>
                <a:spcPts val="200"/>
              </a:spcBef>
              <a:spcAft>
                <a:spcPts val="0"/>
              </a:spcAft>
              <a:buClr>
                <a:srgbClr val="262626"/>
              </a:buClr>
              <a:buSzPts val="900"/>
              <a:buChar char="•"/>
              <a:defRPr>
                <a:latin typeface="Arial"/>
                <a:ea typeface="Arial"/>
                <a:cs typeface="Arial"/>
                <a:sym typeface="Arial"/>
              </a:defRPr>
            </a:lvl1pPr>
            <a:lvl2pPr marL="914400" lvl="1" indent="-298450" algn="l">
              <a:spcBef>
                <a:spcPts val="500"/>
              </a:spcBef>
              <a:spcAft>
                <a:spcPts val="0"/>
              </a:spcAft>
              <a:buClr>
                <a:srgbClr val="262626"/>
              </a:buClr>
              <a:buSzPts val="1100"/>
              <a:buChar char="•"/>
              <a:defRPr/>
            </a:lvl2pPr>
            <a:lvl3pPr marL="1371600" lvl="2" indent="-298450" algn="l">
              <a:spcBef>
                <a:spcPts val="500"/>
              </a:spcBef>
              <a:spcAft>
                <a:spcPts val="0"/>
              </a:spcAft>
              <a:buClr>
                <a:srgbClr val="262626"/>
              </a:buClr>
              <a:buSzPts val="1100"/>
              <a:buChar char="•"/>
              <a:defRPr/>
            </a:lvl3pPr>
            <a:lvl4pPr marL="1828800" lvl="3" indent="-298450" algn="l">
              <a:spcBef>
                <a:spcPts val="500"/>
              </a:spcBef>
              <a:spcAft>
                <a:spcPts val="0"/>
              </a:spcAft>
              <a:buClr>
                <a:srgbClr val="262626"/>
              </a:buClr>
              <a:buSzPts val="1100"/>
              <a:buChar char="•"/>
              <a:defRPr/>
            </a:lvl4pPr>
            <a:lvl5pPr marL="2286000" lvl="4" indent="-298450" algn="l">
              <a:spcBef>
                <a:spcPts val="500"/>
              </a:spcBef>
              <a:spcAft>
                <a:spcPts val="0"/>
              </a:spcAft>
              <a:buClr>
                <a:srgbClr val="262626"/>
              </a:buClr>
              <a:buSzPts val="1100"/>
              <a:buChar char="•"/>
              <a:defRPr/>
            </a:lvl5pPr>
            <a:lvl6pPr marL="2743200" lvl="5" indent="-298450" algn="l">
              <a:spcBef>
                <a:spcPts val="500"/>
              </a:spcBef>
              <a:spcAft>
                <a:spcPts val="0"/>
              </a:spcAft>
              <a:buClr>
                <a:schemeClr val="dk1"/>
              </a:buClr>
              <a:buSzPts val="1100"/>
              <a:buChar char="•"/>
              <a:defRPr/>
            </a:lvl6pPr>
            <a:lvl7pPr marL="3200400" lvl="6" indent="-298450" algn="l">
              <a:spcBef>
                <a:spcPts val="500"/>
              </a:spcBef>
              <a:spcAft>
                <a:spcPts val="0"/>
              </a:spcAft>
              <a:buClr>
                <a:schemeClr val="dk1"/>
              </a:buClr>
              <a:buSzPts val="1100"/>
              <a:buChar char="•"/>
              <a:defRPr/>
            </a:lvl7pPr>
            <a:lvl8pPr marL="3657600" lvl="7" indent="-298450" algn="l">
              <a:spcBef>
                <a:spcPts val="500"/>
              </a:spcBef>
              <a:spcAft>
                <a:spcPts val="0"/>
              </a:spcAft>
              <a:buClr>
                <a:schemeClr val="dk1"/>
              </a:buClr>
              <a:buSzPts val="1100"/>
              <a:buChar char="•"/>
              <a:defRPr/>
            </a:lvl8pPr>
            <a:lvl9pPr marL="4114800" lvl="8" indent="-298450" algn="l">
              <a:spcBef>
                <a:spcPts val="500"/>
              </a:spcBef>
              <a:spcAft>
                <a:spcPts val="500"/>
              </a:spcAft>
              <a:buClr>
                <a:schemeClr val="dk1"/>
              </a:buClr>
              <a:buSzPts val="1100"/>
              <a:buChar char="•"/>
              <a:defRPr/>
            </a:lvl9pPr>
          </a:lstStyle>
          <a:p>
            <a:endParaRPr/>
          </a:p>
        </p:txBody>
      </p:sp>
      <p:pic>
        <p:nvPicPr>
          <p:cNvPr id="106" name="Google Shape;106;p19"/>
          <p:cNvPicPr preferRelativeResize="0"/>
          <p:nvPr/>
        </p:nvPicPr>
        <p:blipFill rotWithShape="1">
          <a:blip r:embed="rId2">
            <a:alphaModFix/>
          </a:blip>
          <a:srcRect/>
          <a:stretch/>
        </p:blipFill>
        <p:spPr>
          <a:xfrm>
            <a:off x="7719802" y="238815"/>
            <a:ext cx="1212273" cy="313265"/>
          </a:xfrm>
          <a:prstGeom prst="rect">
            <a:avLst/>
          </a:prstGeom>
          <a:solidFill>
            <a:schemeClr val="lt1"/>
          </a:solidFill>
          <a:ln>
            <a:noFill/>
          </a:ln>
        </p:spPr>
      </p:pic>
      <p:sp>
        <p:nvSpPr>
          <p:cNvPr id="107" name="Google Shape;107;p19"/>
          <p:cNvSpPr/>
          <p:nvPr/>
        </p:nvSpPr>
        <p:spPr>
          <a:xfrm>
            <a:off x="7719802" y="4785996"/>
            <a:ext cx="1212273" cy="270032"/>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yan Title Bar -Logo Bottom Right">
  <p:cSld name="Cyan Title Bar -Logo Bottom Right">
    <p:spTree>
      <p:nvGrpSpPr>
        <p:cNvPr id="1" name="Shape 108"/>
        <p:cNvGrpSpPr/>
        <p:nvPr/>
      </p:nvGrpSpPr>
      <p:grpSpPr>
        <a:xfrm>
          <a:off x="0" y="0"/>
          <a:ext cx="0" cy="0"/>
          <a:chOff x="0" y="0"/>
          <a:chExt cx="0" cy="0"/>
        </a:xfrm>
      </p:grpSpPr>
      <p:sp>
        <p:nvSpPr>
          <p:cNvPr id="109" name="Google Shape;109;p20"/>
          <p:cNvSpPr/>
          <p:nvPr/>
        </p:nvSpPr>
        <p:spPr>
          <a:xfrm>
            <a:off x="0" y="628651"/>
            <a:ext cx="9144000" cy="400050"/>
          </a:xfrm>
          <a:prstGeom prst="rect">
            <a:avLst/>
          </a:prstGeom>
          <a:solidFill>
            <a:srgbClr val="00C2E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0" name="Google Shape;110;p20"/>
          <p:cNvSpPr txBox="1">
            <a:spLocks noGrp="1"/>
          </p:cNvSpPr>
          <p:nvPr>
            <p:ph type="ctrTitle"/>
          </p:nvPr>
        </p:nvSpPr>
        <p:spPr>
          <a:xfrm>
            <a:off x="251521" y="205978"/>
            <a:ext cx="7200800" cy="422673"/>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1" name="Google Shape;111;p20"/>
          <p:cNvSpPr txBox="1">
            <a:spLocks noGrp="1"/>
          </p:cNvSpPr>
          <p:nvPr>
            <p:ph type="dt" idx="10"/>
          </p:nvPr>
        </p:nvSpPr>
        <p:spPr>
          <a:xfrm>
            <a:off x="539552" y="4894011"/>
            <a:ext cx="684076" cy="16201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0"/>
          <p:cNvSpPr txBox="1">
            <a:spLocks noGrp="1"/>
          </p:cNvSpPr>
          <p:nvPr>
            <p:ph type="ftr" idx="11"/>
          </p:nvPr>
        </p:nvSpPr>
        <p:spPr>
          <a:xfrm>
            <a:off x="1160671" y="4894011"/>
            <a:ext cx="6165635" cy="16201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3" name="Google Shape;113;p20"/>
          <p:cNvSpPr txBox="1">
            <a:spLocks noGrp="1"/>
          </p:cNvSpPr>
          <p:nvPr>
            <p:ph type="sldNum" idx="12"/>
          </p:nvPr>
        </p:nvSpPr>
        <p:spPr>
          <a:xfrm>
            <a:off x="179513" y="4894011"/>
            <a:ext cx="360040" cy="162017"/>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sz="700">
                <a:solidFill>
                  <a:srgbClr val="888888"/>
                </a:solidFill>
                <a:latin typeface="Arial"/>
                <a:ea typeface="Arial"/>
                <a:cs typeface="Arial"/>
                <a:sym typeface="Arial"/>
              </a:defRPr>
            </a:lvl1pPr>
            <a:lvl2pPr marL="0" lvl="1" indent="0" algn="ctr">
              <a:spcBef>
                <a:spcPts val="0"/>
              </a:spcBef>
              <a:buNone/>
              <a:defRPr sz="700">
                <a:solidFill>
                  <a:srgbClr val="888888"/>
                </a:solidFill>
                <a:latin typeface="Arial"/>
                <a:ea typeface="Arial"/>
                <a:cs typeface="Arial"/>
                <a:sym typeface="Arial"/>
              </a:defRPr>
            </a:lvl2pPr>
            <a:lvl3pPr marL="0" lvl="2" indent="0" algn="ctr">
              <a:spcBef>
                <a:spcPts val="0"/>
              </a:spcBef>
              <a:buNone/>
              <a:defRPr sz="700">
                <a:solidFill>
                  <a:srgbClr val="888888"/>
                </a:solidFill>
                <a:latin typeface="Arial"/>
                <a:ea typeface="Arial"/>
                <a:cs typeface="Arial"/>
                <a:sym typeface="Arial"/>
              </a:defRPr>
            </a:lvl3pPr>
            <a:lvl4pPr marL="0" lvl="3" indent="0" algn="ctr">
              <a:spcBef>
                <a:spcPts val="0"/>
              </a:spcBef>
              <a:buNone/>
              <a:defRPr sz="700">
                <a:solidFill>
                  <a:srgbClr val="888888"/>
                </a:solidFill>
                <a:latin typeface="Arial"/>
                <a:ea typeface="Arial"/>
                <a:cs typeface="Arial"/>
                <a:sym typeface="Arial"/>
              </a:defRPr>
            </a:lvl4pPr>
            <a:lvl5pPr marL="0" lvl="4" indent="0" algn="ctr">
              <a:spcBef>
                <a:spcPts val="0"/>
              </a:spcBef>
              <a:buNone/>
              <a:defRPr sz="700">
                <a:solidFill>
                  <a:srgbClr val="888888"/>
                </a:solidFill>
                <a:latin typeface="Arial"/>
                <a:ea typeface="Arial"/>
                <a:cs typeface="Arial"/>
                <a:sym typeface="Arial"/>
              </a:defRPr>
            </a:lvl5pPr>
            <a:lvl6pPr marL="0" lvl="5" indent="0" algn="ctr">
              <a:spcBef>
                <a:spcPts val="0"/>
              </a:spcBef>
              <a:buNone/>
              <a:defRPr sz="700">
                <a:solidFill>
                  <a:srgbClr val="888888"/>
                </a:solidFill>
                <a:latin typeface="Arial"/>
                <a:ea typeface="Arial"/>
                <a:cs typeface="Arial"/>
                <a:sym typeface="Arial"/>
              </a:defRPr>
            </a:lvl6pPr>
            <a:lvl7pPr marL="0" lvl="6" indent="0" algn="ctr">
              <a:spcBef>
                <a:spcPts val="0"/>
              </a:spcBef>
              <a:buNone/>
              <a:defRPr sz="700">
                <a:solidFill>
                  <a:srgbClr val="888888"/>
                </a:solidFill>
                <a:latin typeface="Arial"/>
                <a:ea typeface="Arial"/>
                <a:cs typeface="Arial"/>
                <a:sym typeface="Arial"/>
              </a:defRPr>
            </a:lvl7pPr>
            <a:lvl8pPr marL="0" lvl="7" indent="0" algn="ctr">
              <a:spcBef>
                <a:spcPts val="0"/>
              </a:spcBef>
              <a:buNone/>
              <a:defRPr sz="700">
                <a:solidFill>
                  <a:srgbClr val="888888"/>
                </a:solidFill>
                <a:latin typeface="Arial"/>
                <a:ea typeface="Arial"/>
                <a:cs typeface="Arial"/>
                <a:sym typeface="Arial"/>
              </a:defRPr>
            </a:lvl8pPr>
            <a:lvl9pPr marL="0" lvl="8" indent="0" algn="ctr">
              <a:spcBef>
                <a:spcPts val="0"/>
              </a:spcBef>
              <a:buNone/>
              <a:defRPr sz="700">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sp>
        <p:nvSpPr>
          <p:cNvPr id="114" name="Google Shape;114;p20"/>
          <p:cNvSpPr txBox="1">
            <a:spLocks noGrp="1"/>
          </p:cNvSpPr>
          <p:nvPr>
            <p:ph type="subTitle" idx="1"/>
          </p:nvPr>
        </p:nvSpPr>
        <p:spPr>
          <a:xfrm>
            <a:off x="251521" y="627534"/>
            <a:ext cx="7200800" cy="400050"/>
          </a:xfrm>
          <a:prstGeom prst="rect">
            <a:avLst/>
          </a:prstGeom>
          <a:noFill/>
          <a:ln>
            <a:noFill/>
          </a:ln>
        </p:spPr>
        <p:txBody>
          <a:bodyPr spcFirstLastPara="1" wrap="square" lIns="68575" tIns="34275" rIns="68575" bIns="34275" anchor="ctr" anchorCtr="0">
            <a:normAutofit/>
          </a:bodyPr>
          <a:lstStyle>
            <a:lvl1pPr lvl="0" algn="l">
              <a:spcBef>
                <a:spcPts val="300"/>
              </a:spcBef>
              <a:spcAft>
                <a:spcPts val="0"/>
              </a:spcAft>
              <a:buClr>
                <a:schemeClr val="lt1"/>
              </a:buClr>
              <a:buSzPts val="1100"/>
              <a:buNone/>
              <a:defRPr sz="1400" b="1">
                <a:solidFill>
                  <a:schemeClr val="lt1"/>
                </a:solidFill>
                <a:latin typeface="Arial"/>
                <a:ea typeface="Arial"/>
                <a:cs typeface="Arial"/>
                <a:sym typeface="Arial"/>
              </a:defRPr>
            </a:lvl1pPr>
            <a:lvl2pPr lvl="1" algn="ctr">
              <a:spcBef>
                <a:spcPts val="500"/>
              </a:spcBef>
              <a:spcAft>
                <a:spcPts val="0"/>
              </a:spcAft>
              <a:buClr>
                <a:srgbClr val="888888"/>
              </a:buClr>
              <a:buSzPts val="800"/>
              <a:buNone/>
              <a:defRPr>
                <a:solidFill>
                  <a:srgbClr val="888888"/>
                </a:solidFill>
              </a:defRPr>
            </a:lvl2pPr>
            <a:lvl3pPr lvl="2" algn="ctr">
              <a:spcBef>
                <a:spcPts val="500"/>
              </a:spcBef>
              <a:spcAft>
                <a:spcPts val="0"/>
              </a:spcAft>
              <a:buClr>
                <a:srgbClr val="888888"/>
              </a:buClr>
              <a:buSzPts val="800"/>
              <a:buNone/>
              <a:defRPr>
                <a:solidFill>
                  <a:srgbClr val="888888"/>
                </a:solidFill>
              </a:defRPr>
            </a:lvl3pPr>
            <a:lvl4pPr lvl="3" algn="ctr">
              <a:spcBef>
                <a:spcPts val="500"/>
              </a:spcBef>
              <a:spcAft>
                <a:spcPts val="0"/>
              </a:spcAft>
              <a:buClr>
                <a:srgbClr val="888888"/>
              </a:buClr>
              <a:buSzPts val="800"/>
              <a:buNone/>
              <a:defRPr>
                <a:solidFill>
                  <a:srgbClr val="888888"/>
                </a:solidFill>
              </a:defRPr>
            </a:lvl4pPr>
            <a:lvl5pPr lvl="4" algn="ctr">
              <a:spcBef>
                <a:spcPts val="500"/>
              </a:spcBef>
              <a:spcAft>
                <a:spcPts val="0"/>
              </a:spcAft>
              <a:buClr>
                <a:srgbClr val="888888"/>
              </a:buClr>
              <a:buSzPts val="800"/>
              <a:buNone/>
              <a:defRPr>
                <a:solidFill>
                  <a:srgbClr val="888888"/>
                </a:solidFill>
              </a:defRPr>
            </a:lvl5pPr>
            <a:lvl6pPr lvl="5" algn="ctr">
              <a:spcBef>
                <a:spcPts val="500"/>
              </a:spcBef>
              <a:spcAft>
                <a:spcPts val="0"/>
              </a:spcAft>
              <a:buClr>
                <a:srgbClr val="888888"/>
              </a:buClr>
              <a:buSzPts val="800"/>
              <a:buNone/>
              <a:defRPr>
                <a:solidFill>
                  <a:srgbClr val="888888"/>
                </a:solidFill>
              </a:defRPr>
            </a:lvl6pPr>
            <a:lvl7pPr lvl="6" algn="ctr">
              <a:spcBef>
                <a:spcPts val="500"/>
              </a:spcBef>
              <a:spcAft>
                <a:spcPts val="0"/>
              </a:spcAft>
              <a:buClr>
                <a:srgbClr val="888888"/>
              </a:buClr>
              <a:buSzPts val="800"/>
              <a:buNone/>
              <a:defRPr>
                <a:solidFill>
                  <a:srgbClr val="888888"/>
                </a:solidFill>
              </a:defRPr>
            </a:lvl7pPr>
            <a:lvl8pPr lvl="7" algn="ctr">
              <a:spcBef>
                <a:spcPts val="500"/>
              </a:spcBef>
              <a:spcAft>
                <a:spcPts val="0"/>
              </a:spcAft>
              <a:buClr>
                <a:srgbClr val="888888"/>
              </a:buClr>
              <a:buSzPts val="800"/>
              <a:buNone/>
              <a:defRPr>
                <a:solidFill>
                  <a:srgbClr val="888888"/>
                </a:solidFill>
              </a:defRPr>
            </a:lvl8pPr>
            <a:lvl9pPr lvl="8" algn="ctr">
              <a:spcBef>
                <a:spcPts val="500"/>
              </a:spcBef>
              <a:spcAft>
                <a:spcPts val="500"/>
              </a:spcAft>
              <a:buClr>
                <a:srgbClr val="888888"/>
              </a:buClr>
              <a:buSzPts val="800"/>
              <a:buNone/>
              <a:defRPr>
                <a:solidFill>
                  <a:srgbClr val="888888"/>
                </a:solidFill>
              </a:defRPr>
            </a:lvl9pPr>
          </a:lstStyle>
          <a:p>
            <a:endParaRPr/>
          </a:p>
        </p:txBody>
      </p:sp>
      <p:sp>
        <p:nvSpPr>
          <p:cNvPr id="115" name="Google Shape;115;p20"/>
          <p:cNvSpPr txBox="1">
            <a:spLocks noGrp="1"/>
          </p:cNvSpPr>
          <p:nvPr>
            <p:ph type="body" idx="2"/>
          </p:nvPr>
        </p:nvSpPr>
        <p:spPr>
          <a:xfrm>
            <a:off x="251520" y="1113588"/>
            <a:ext cx="8637640" cy="3564396"/>
          </a:xfrm>
          <a:prstGeom prst="rect">
            <a:avLst/>
          </a:prstGeom>
          <a:noFill/>
          <a:ln>
            <a:noFill/>
          </a:ln>
        </p:spPr>
        <p:txBody>
          <a:bodyPr spcFirstLastPara="1" wrap="square" lIns="68575" tIns="34275" rIns="68575" bIns="34275" anchor="t" anchorCtr="0">
            <a:noAutofit/>
          </a:bodyPr>
          <a:lstStyle>
            <a:lvl1pPr marL="457200" lvl="0" indent="-285750" algn="l">
              <a:spcBef>
                <a:spcPts val="200"/>
              </a:spcBef>
              <a:spcAft>
                <a:spcPts val="0"/>
              </a:spcAft>
              <a:buClr>
                <a:srgbClr val="262626"/>
              </a:buClr>
              <a:buSzPts val="900"/>
              <a:buChar char="•"/>
              <a:defRPr>
                <a:latin typeface="Arial"/>
                <a:ea typeface="Arial"/>
                <a:cs typeface="Arial"/>
                <a:sym typeface="Arial"/>
              </a:defRPr>
            </a:lvl1pPr>
            <a:lvl2pPr marL="914400" lvl="1" indent="-298450" algn="l">
              <a:spcBef>
                <a:spcPts val="500"/>
              </a:spcBef>
              <a:spcAft>
                <a:spcPts val="0"/>
              </a:spcAft>
              <a:buClr>
                <a:srgbClr val="262626"/>
              </a:buClr>
              <a:buSzPts val="1100"/>
              <a:buChar char="•"/>
              <a:defRPr/>
            </a:lvl2pPr>
            <a:lvl3pPr marL="1371600" lvl="2" indent="-298450" algn="l">
              <a:spcBef>
                <a:spcPts val="500"/>
              </a:spcBef>
              <a:spcAft>
                <a:spcPts val="0"/>
              </a:spcAft>
              <a:buClr>
                <a:srgbClr val="262626"/>
              </a:buClr>
              <a:buSzPts val="1100"/>
              <a:buChar char="•"/>
              <a:defRPr/>
            </a:lvl3pPr>
            <a:lvl4pPr marL="1828800" lvl="3" indent="-298450" algn="l">
              <a:spcBef>
                <a:spcPts val="500"/>
              </a:spcBef>
              <a:spcAft>
                <a:spcPts val="0"/>
              </a:spcAft>
              <a:buClr>
                <a:srgbClr val="262626"/>
              </a:buClr>
              <a:buSzPts val="1100"/>
              <a:buChar char="•"/>
              <a:defRPr/>
            </a:lvl4pPr>
            <a:lvl5pPr marL="2286000" lvl="4" indent="-298450" algn="l">
              <a:spcBef>
                <a:spcPts val="500"/>
              </a:spcBef>
              <a:spcAft>
                <a:spcPts val="0"/>
              </a:spcAft>
              <a:buClr>
                <a:srgbClr val="262626"/>
              </a:buClr>
              <a:buSzPts val="1100"/>
              <a:buChar char="•"/>
              <a:defRPr/>
            </a:lvl5pPr>
            <a:lvl6pPr marL="2743200" lvl="5" indent="-298450" algn="l">
              <a:spcBef>
                <a:spcPts val="500"/>
              </a:spcBef>
              <a:spcAft>
                <a:spcPts val="0"/>
              </a:spcAft>
              <a:buClr>
                <a:schemeClr val="dk1"/>
              </a:buClr>
              <a:buSzPts val="1100"/>
              <a:buChar char="•"/>
              <a:defRPr/>
            </a:lvl6pPr>
            <a:lvl7pPr marL="3200400" lvl="6" indent="-298450" algn="l">
              <a:spcBef>
                <a:spcPts val="500"/>
              </a:spcBef>
              <a:spcAft>
                <a:spcPts val="0"/>
              </a:spcAft>
              <a:buClr>
                <a:schemeClr val="dk1"/>
              </a:buClr>
              <a:buSzPts val="1100"/>
              <a:buChar char="•"/>
              <a:defRPr/>
            </a:lvl7pPr>
            <a:lvl8pPr marL="3657600" lvl="7" indent="-298450" algn="l">
              <a:spcBef>
                <a:spcPts val="500"/>
              </a:spcBef>
              <a:spcAft>
                <a:spcPts val="0"/>
              </a:spcAft>
              <a:buClr>
                <a:schemeClr val="dk1"/>
              </a:buClr>
              <a:buSzPts val="1100"/>
              <a:buChar char="•"/>
              <a:defRPr/>
            </a:lvl8pPr>
            <a:lvl9pPr marL="4114800" lvl="8" indent="-298450" algn="l">
              <a:spcBef>
                <a:spcPts val="500"/>
              </a:spcBef>
              <a:spcAft>
                <a:spcPts val="500"/>
              </a:spcAft>
              <a:buClr>
                <a:schemeClr val="dk1"/>
              </a:buClr>
              <a:buSzPts val="1100"/>
              <a:buChar char="•"/>
              <a:defRPr/>
            </a:lvl9pPr>
          </a:lstStyle>
          <a:p>
            <a:endParaRPr/>
          </a:p>
        </p:txBody>
      </p:sp>
    </p:spTree>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yan Top Bar - Logo Bottom Right">
  <p:cSld name="Cyan Top Bar - Logo Bottom Right">
    <p:spTree>
      <p:nvGrpSpPr>
        <p:cNvPr id="1" name="Shape 116"/>
        <p:cNvGrpSpPr/>
        <p:nvPr/>
      </p:nvGrpSpPr>
      <p:grpSpPr>
        <a:xfrm>
          <a:off x="0" y="0"/>
          <a:ext cx="0" cy="0"/>
          <a:chOff x="0" y="0"/>
          <a:chExt cx="0" cy="0"/>
        </a:xfrm>
      </p:grpSpPr>
      <p:sp>
        <p:nvSpPr>
          <p:cNvPr id="117" name="Google Shape;117;p21"/>
          <p:cNvSpPr/>
          <p:nvPr/>
        </p:nvSpPr>
        <p:spPr>
          <a:xfrm>
            <a:off x="0" y="0"/>
            <a:ext cx="9144000" cy="379512"/>
          </a:xfrm>
          <a:prstGeom prst="rect">
            <a:avLst/>
          </a:prstGeom>
          <a:solidFill>
            <a:srgbClr val="00C2E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8" name="Google Shape;118;p21"/>
          <p:cNvSpPr txBox="1">
            <a:spLocks noGrp="1"/>
          </p:cNvSpPr>
          <p:nvPr>
            <p:ph type="dt" idx="10"/>
          </p:nvPr>
        </p:nvSpPr>
        <p:spPr>
          <a:xfrm>
            <a:off x="539552" y="4894011"/>
            <a:ext cx="684076" cy="16201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21"/>
          <p:cNvSpPr txBox="1">
            <a:spLocks noGrp="1"/>
          </p:cNvSpPr>
          <p:nvPr>
            <p:ph type="ftr" idx="11"/>
          </p:nvPr>
        </p:nvSpPr>
        <p:spPr>
          <a:xfrm>
            <a:off x="1160671" y="4894011"/>
            <a:ext cx="6165635" cy="16201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0" name="Google Shape;120;p21"/>
          <p:cNvSpPr txBox="1">
            <a:spLocks noGrp="1"/>
          </p:cNvSpPr>
          <p:nvPr>
            <p:ph type="sldNum" idx="12"/>
          </p:nvPr>
        </p:nvSpPr>
        <p:spPr>
          <a:xfrm>
            <a:off x="179513" y="4894011"/>
            <a:ext cx="360040" cy="162017"/>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sz="700">
                <a:solidFill>
                  <a:srgbClr val="888888"/>
                </a:solidFill>
                <a:latin typeface="Arial"/>
                <a:ea typeface="Arial"/>
                <a:cs typeface="Arial"/>
                <a:sym typeface="Arial"/>
              </a:defRPr>
            </a:lvl1pPr>
            <a:lvl2pPr marL="0" lvl="1" indent="0" algn="ctr">
              <a:spcBef>
                <a:spcPts val="0"/>
              </a:spcBef>
              <a:buNone/>
              <a:defRPr sz="700">
                <a:solidFill>
                  <a:srgbClr val="888888"/>
                </a:solidFill>
                <a:latin typeface="Arial"/>
                <a:ea typeface="Arial"/>
                <a:cs typeface="Arial"/>
                <a:sym typeface="Arial"/>
              </a:defRPr>
            </a:lvl2pPr>
            <a:lvl3pPr marL="0" lvl="2" indent="0" algn="ctr">
              <a:spcBef>
                <a:spcPts val="0"/>
              </a:spcBef>
              <a:buNone/>
              <a:defRPr sz="700">
                <a:solidFill>
                  <a:srgbClr val="888888"/>
                </a:solidFill>
                <a:latin typeface="Arial"/>
                <a:ea typeface="Arial"/>
                <a:cs typeface="Arial"/>
                <a:sym typeface="Arial"/>
              </a:defRPr>
            </a:lvl3pPr>
            <a:lvl4pPr marL="0" lvl="3" indent="0" algn="ctr">
              <a:spcBef>
                <a:spcPts val="0"/>
              </a:spcBef>
              <a:buNone/>
              <a:defRPr sz="700">
                <a:solidFill>
                  <a:srgbClr val="888888"/>
                </a:solidFill>
                <a:latin typeface="Arial"/>
                <a:ea typeface="Arial"/>
                <a:cs typeface="Arial"/>
                <a:sym typeface="Arial"/>
              </a:defRPr>
            </a:lvl4pPr>
            <a:lvl5pPr marL="0" lvl="4" indent="0" algn="ctr">
              <a:spcBef>
                <a:spcPts val="0"/>
              </a:spcBef>
              <a:buNone/>
              <a:defRPr sz="700">
                <a:solidFill>
                  <a:srgbClr val="888888"/>
                </a:solidFill>
                <a:latin typeface="Arial"/>
                <a:ea typeface="Arial"/>
                <a:cs typeface="Arial"/>
                <a:sym typeface="Arial"/>
              </a:defRPr>
            </a:lvl5pPr>
            <a:lvl6pPr marL="0" lvl="5" indent="0" algn="ctr">
              <a:spcBef>
                <a:spcPts val="0"/>
              </a:spcBef>
              <a:buNone/>
              <a:defRPr sz="700">
                <a:solidFill>
                  <a:srgbClr val="888888"/>
                </a:solidFill>
                <a:latin typeface="Arial"/>
                <a:ea typeface="Arial"/>
                <a:cs typeface="Arial"/>
                <a:sym typeface="Arial"/>
              </a:defRPr>
            </a:lvl6pPr>
            <a:lvl7pPr marL="0" lvl="6" indent="0" algn="ctr">
              <a:spcBef>
                <a:spcPts val="0"/>
              </a:spcBef>
              <a:buNone/>
              <a:defRPr sz="700">
                <a:solidFill>
                  <a:srgbClr val="888888"/>
                </a:solidFill>
                <a:latin typeface="Arial"/>
                <a:ea typeface="Arial"/>
                <a:cs typeface="Arial"/>
                <a:sym typeface="Arial"/>
              </a:defRPr>
            </a:lvl7pPr>
            <a:lvl8pPr marL="0" lvl="7" indent="0" algn="ctr">
              <a:spcBef>
                <a:spcPts val="0"/>
              </a:spcBef>
              <a:buNone/>
              <a:defRPr sz="700">
                <a:solidFill>
                  <a:srgbClr val="888888"/>
                </a:solidFill>
                <a:latin typeface="Arial"/>
                <a:ea typeface="Arial"/>
                <a:cs typeface="Arial"/>
                <a:sym typeface="Arial"/>
              </a:defRPr>
            </a:lvl8pPr>
            <a:lvl9pPr marL="0" lvl="8" indent="0" algn="ctr">
              <a:spcBef>
                <a:spcPts val="0"/>
              </a:spcBef>
              <a:buNone/>
              <a:defRPr sz="700">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sp>
        <p:nvSpPr>
          <p:cNvPr id="121" name="Google Shape;121;p21"/>
          <p:cNvSpPr txBox="1">
            <a:spLocks noGrp="1"/>
          </p:cNvSpPr>
          <p:nvPr>
            <p:ph type="subTitle" idx="1"/>
          </p:nvPr>
        </p:nvSpPr>
        <p:spPr>
          <a:xfrm>
            <a:off x="251521" y="-20538"/>
            <a:ext cx="7200800" cy="379512"/>
          </a:xfrm>
          <a:prstGeom prst="rect">
            <a:avLst/>
          </a:prstGeom>
          <a:noFill/>
          <a:ln>
            <a:noFill/>
          </a:ln>
        </p:spPr>
        <p:txBody>
          <a:bodyPr spcFirstLastPara="1" wrap="square" lIns="68575" tIns="34275" rIns="68575" bIns="34275" anchor="ctr" anchorCtr="0">
            <a:normAutofit/>
          </a:bodyPr>
          <a:lstStyle>
            <a:lvl1pPr lvl="0" algn="l">
              <a:spcBef>
                <a:spcPts val="300"/>
              </a:spcBef>
              <a:spcAft>
                <a:spcPts val="0"/>
              </a:spcAft>
              <a:buClr>
                <a:schemeClr val="lt1"/>
              </a:buClr>
              <a:buSzPts val="1100"/>
              <a:buNone/>
              <a:defRPr sz="1400" b="1">
                <a:solidFill>
                  <a:schemeClr val="lt1"/>
                </a:solidFill>
                <a:latin typeface="Arial"/>
                <a:ea typeface="Arial"/>
                <a:cs typeface="Arial"/>
                <a:sym typeface="Arial"/>
              </a:defRPr>
            </a:lvl1pPr>
            <a:lvl2pPr lvl="1" algn="ctr">
              <a:spcBef>
                <a:spcPts val="500"/>
              </a:spcBef>
              <a:spcAft>
                <a:spcPts val="0"/>
              </a:spcAft>
              <a:buClr>
                <a:srgbClr val="888888"/>
              </a:buClr>
              <a:buSzPts val="800"/>
              <a:buNone/>
              <a:defRPr>
                <a:solidFill>
                  <a:srgbClr val="888888"/>
                </a:solidFill>
              </a:defRPr>
            </a:lvl2pPr>
            <a:lvl3pPr lvl="2" algn="ctr">
              <a:spcBef>
                <a:spcPts val="500"/>
              </a:spcBef>
              <a:spcAft>
                <a:spcPts val="0"/>
              </a:spcAft>
              <a:buClr>
                <a:srgbClr val="888888"/>
              </a:buClr>
              <a:buSzPts val="800"/>
              <a:buNone/>
              <a:defRPr>
                <a:solidFill>
                  <a:srgbClr val="888888"/>
                </a:solidFill>
              </a:defRPr>
            </a:lvl3pPr>
            <a:lvl4pPr lvl="3" algn="ctr">
              <a:spcBef>
                <a:spcPts val="500"/>
              </a:spcBef>
              <a:spcAft>
                <a:spcPts val="0"/>
              </a:spcAft>
              <a:buClr>
                <a:srgbClr val="888888"/>
              </a:buClr>
              <a:buSzPts val="800"/>
              <a:buNone/>
              <a:defRPr>
                <a:solidFill>
                  <a:srgbClr val="888888"/>
                </a:solidFill>
              </a:defRPr>
            </a:lvl4pPr>
            <a:lvl5pPr lvl="4" algn="ctr">
              <a:spcBef>
                <a:spcPts val="500"/>
              </a:spcBef>
              <a:spcAft>
                <a:spcPts val="0"/>
              </a:spcAft>
              <a:buClr>
                <a:srgbClr val="888888"/>
              </a:buClr>
              <a:buSzPts val="800"/>
              <a:buNone/>
              <a:defRPr>
                <a:solidFill>
                  <a:srgbClr val="888888"/>
                </a:solidFill>
              </a:defRPr>
            </a:lvl5pPr>
            <a:lvl6pPr lvl="5" algn="ctr">
              <a:spcBef>
                <a:spcPts val="500"/>
              </a:spcBef>
              <a:spcAft>
                <a:spcPts val="0"/>
              </a:spcAft>
              <a:buClr>
                <a:srgbClr val="888888"/>
              </a:buClr>
              <a:buSzPts val="800"/>
              <a:buNone/>
              <a:defRPr>
                <a:solidFill>
                  <a:srgbClr val="888888"/>
                </a:solidFill>
              </a:defRPr>
            </a:lvl6pPr>
            <a:lvl7pPr lvl="6" algn="ctr">
              <a:spcBef>
                <a:spcPts val="500"/>
              </a:spcBef>
              <a:spcAft>
                <a:spcPts val="0"/>
              </a:spcAft>
              <a:buClr>
                <a:srgbClr val="888888"/>
              </a:buClr>
              <a:buSzPts val="800"/>
              <a:buNone/>
              <a:defRPr>
                <a:solidFill>
                  <a:srgbClr val="888888"/>
                </a:solidFill>
              </a:defRPr>
            </a:lvl7pPr>
            <a:lvl8pPr lvl="7" algn="ctr">
              <a:spcBef>
                <a:spcPts val="500"/>
              </a:spcBef>
              <a:spcAft>
                <a:spcPts val="0"/>
              </a:spcAft>
              <a:buClr>
                <a:srgbClr val="888888"/>
              </a:buClr>
              <a:buSzPts val="800"/>
              <a:buNone/>
              <a:defRPr>
                <a:solidFill>
                  <a:srgbClr val="888888"/>
                </a:solidFill>
              </a:defRPr>
            </a:lvl8pPr>
            <a:lvl9pPr lvl="8" algn="ctr">
              <a:spcBef>
                <a:spcPts val="500"/>
              </a:spcBef>
              <a:spcAft>
                <a:spcPts val="500"/>
              </a:spcAft>
              <a:buClr>
                <a:srgbClr val="888888"/>
              </a:buClr>
              <a:buSzPts val="800"/>
              <a:buNone/>
              <a:defRPr>
                <a:solidFill>
                  <a:srgbClr val="888888"/>
                </a:solidFill>
              </a:defRPr>
            </a:lvl9pPr>
          </a:lstStyle>
          <a:p>
            <a:endParaRPr/>
          </a:p>
        </p:txBody>
      </p:sp>
      <p:sp>
        <p:nvSpPr>
          <p:cNvPr id="122" name="Google Shape;122;p21"/>
          <p:cNvSpPr txBox="1">
            <a:spLocks noGrp="1"/>
          </p:cNvSpPr>
          <p:nvPr>
            <p:ph type="body" idx="2"/>
          </p:nvPr>
        </p:nvSpPr>
        <p:spPr>
          <a:xfrm>
            <a:off x="251521" y="465516"/>
            <a:ext cx="8712968" cy="4428492"/>
          </a:xfrm>
          <a:prstGeom prst="rect">
            <a:avLst/>
          </a:prstGeom>
          <a:noFill/>
          <a:ln>
            <a:noFill/>
          </a:ln>
        </p:spPr>
        <p:txBody>
          <a:bodyPr spcFirstLastPara="1" wrap="square" lIns="68575" tIns="34275" rIns="68575" bIns="34275" anchor="t" anchorCtr="0">
            <a:noAutofit/>
          </a:bodyPr>
          <a:lstStyle>
            <a:lvl1pPr marL="457200" lvl="0" indent="-285750" algn="l">
              <a:spcBef>
                <a:spcPts val="200"/>
              </a:spcBef>
              <a:spcAft>
                <a:spcPts val="0"/>
              </a:spcAft>
              <a:buClr>
                <a:srgbClr val="262626"/>
              </a:buClr>
              <a:buSzPts val="900"/>
              <a:buChar char="•"/>
              <a:defRPr>
                <a:latin typeface="Arial"/>
                <a:ea typeface="Arial"/>
                <a:cs typeface="Arial"/>
                <a:sym typeface="Arial"/>
              </a:defRPr>
            </a:lvl1pPr>
            <a:lvl2pPr marL="914400" lvl="1" indent="-298450" algn="l">
              <a:spcBef>
                <a:spcPts val="500"/>
              </a:spcBef>
              <a:spcAft>
                <a:spcPts val="0"/>
              </a:spcAft>
              <a:buClr>
                <a:srgbClr val="262626"/>
              </a:buClr>
              <a:buSzPts val="1100"/>
              <a:buChar char="•"/>
              <a:defRPr/>
            </a:lvl2pPr>
            <a:lvl3pPr marL="1371600" lvl="2" indent="-298450" algn="l">
              <a:spcBef>
                <a:spcPts val="500"/>
              </a:spcBef>
              <a:spcAft>
                <a:spcPts val="0"/>
              </a:spcAft>
              <a:buClr>
                <a:srgbClr val="262626"/>
              </a:buClr>
              <a:buSzPts val="1100"/>
              <a:buChar char="•"/>
              <a:defRPr/>
            </a:lvl3pPr>
            <a:lvl4pPr marL="1828800" lvl="3" indent="-298450" algn="l">
              <a:spcBef>
                <a:spcPts val="500"/>
              </a:spcBef>
              <a:spcAft>
                <a:spcPts val="0"/>
              </a:spcAft>
              <a:buClr>
                <a:srgbClr val="262626"/>
              </a:buClr>
              <a:buSzPts val="1100"/>
              <a:buChar char="•"/>
              <a:defRPr/>
            </a:lvl4pPr>
            <a:lvl5pPr marL="2286000" lvl="4" indent="-298450" algn="l">
              <a:spcBef>
                <a:spcPts val="500"/>
              </a:spcBef>
              <a:spcAft>
                <a:spcPts val="0"/>
              </a:spcAft>
              <a:buClr>
                <a:srgbClr val="262626"/>
              </a:buClr>
              <a:buSzPts val="1100"/>
              <a:buChar char="•"/>
              <a:defRPr/>
            </a:lvl5pPr>
            <a:lvl6pPr marL="2743200" lvl="5" indent="-298450" algn="l">
              <a:spcBef>
                <a:spcPts val="500"/>
              </a:spcBef>
              <a:spcAft>
                <a:spcPts val="0"/>
              </a:spcAft>
              <a:buClr>
                <a:schemeClr val="dk1"/>
              </a:buClr>
              <a:buSzPts val="1100"/>
              <a:buChar char="•"/>
              <a:defRPr/>
            </a:lvl6pPr>
            <a:lvl7pPr marL="3200400" lvl="6" indent="-298450" algn="l">
              <a:spcBef>
                <a:spcPts val="500"/>
              </a:spcBef>
              <a:spcAft>
                <a:spcPts val="0"/>
              </a:spcAft>
              <a:buClr>
                <a:schemeClr val="dk1"/>
              </a:buClr>
              <a:buSzPts val="1100"/>
              <a:buChar char="•"/>
              <a:defRPr/>
            </a:lvl7pPr>
            <a:lvl8pPr marL="3657600" lvl="7" indent="-298450" algn="l">
              <a:spcBef>
                <a:spcPts val="500"/>
              </a:spcBef>
              <a:spcAft>
                <a:spcPts val="0"/>
              </a:spcAft>
              <a:buClr>
                <a:schemeClr val="dk1"/>
              </a:buClr>
              <a:buSzPts val="1100"/>
              <a:buChar char="•"/>
              <a:defRPr/>
            </a:lvl8pPr>
            <a:lvl9pPr marL="4114800" lvl="8" indent="-298450" algn="l">
              <a:spcBef>
                <a:spcPts val="500"/>
              </a:spcBef>
              <a:spcAft>
                <a:spcPts val="500"/>
              </a:spcAft>
              <a:buClr>
                <a:schemeClr val="dk1"/>
              </a:buClr>
              <a:buSzPts val="1100"/>
              <a:buChar char="•"/>
              <a:defRPr/>
            </a:lvl9pPr>
          </a:lstStyle>
          <a:p>
            <a:endParaRPr/>
          </a:p>
        </p:txBody>
      </p:sp>
      <p:sp>
        <p:nvSpPr>
          <p:cNvPr id="123" name="Google Shape;123;p21"/>
          <p:cNvSpPr txBox="1">
            <a:spLocks noGrp="1"/>
          </p:cNvSpPr>
          <p:nvPr>
            <p:ph type="title"/>
          </p:nvPr>
        </p:nvSpPr>
        <p:spPr>
          <a:xfrm>
            <a:off x="251520" y="4471338"/>
            <a:ext cx="8784976" cy="422672"/>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chemeClr val="dk1"/>
              </a:buClr>
              <a:buSzPts val="900"/>
              <a:buFont typeface="Arial"/>
              <a:buNone/>
              <a:defRPr sz="900">
                <a:solidFill>
                  <a:schemeClr val="dk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yan Half Horizontal">
  <p:cSld name="Cyan Half Horizontal">
    <p:spTree>
      <p:nvGrpSpPr>
        <p:cNvPr id="1" name="Shape 124"/>
        <p:cNvGrpSpPr/>
        <p:nvPr/>
      </p:nvGrpSpPr>
      <p:grpSpPr>
        <a:xfrm>
          <a:off x="0" y="0"/>
          <a:ext cx="0" cy="0"/>
          <a:chOff x="0" y="0"/>
          <a:chExt cx="0" cy="0"/>
        </a:xfrm>
      </p:grpSpPr>
      <p:sp>
        <p:nvSpPr>
          <p:cNvPr id="125" name="Google Shape;125;p22"/>
          <p:cNvSpPr txBox="1">
            <a:spLocks noGrp="1"/>
          </p:cNvSpPr>
          <p:nvPr>
            <p:ph type="body" idx="1"/>
          </p:nvPr>
        </p:nvSpPr>
        <p:spPr>
          <a:xfrm>
            <a:off x="0" y="0"/>
            <a:ext cx="9144000" cy="2409732"/>
          </a:xfrm>
          <a:prstGeom prst="rect">
            <a:avLst/>
          </a:prstGeom>
          <a:noFill/>
          <a:ln>
            <a:noFill/>
          </a:ln>
        </p:spPr>
        <p:txBody>
          <a:bodyPr spcFirstLastPara="1" wrap="square" lIns="68575" tIns="34275" rIns="68575" bIns="34275" anchor="t" anchorCtr="0">
            <a:noAutofit/>
          </a:bodyPr>
          <a:lstStyle>
            <a:lvl1pPr marL="457200" lvl="0" indent="-285750" algn="l">
              <a:spcBef>
                <a:spcPts val="200"/>
              </a:spcBef>
              <a:spcAft>
                <a:spcPts val="0"/>
              </a:spcAft>
              <a:buClr>
                <a:srgbClr val="262626"/>
              </a:buClr>
              <a:buSzPts val="900"/>
              <a:buChar char="•"/>
              <a:defRPr>
                <a:latin typeface="Arial"/>
                <a:ea typeface="Arial"/>
                <a:cs typeface="Arial"/>
                <a:sym typeface="Arial"/>
              </a:defRPr>
            </a:lvl1pPr>
            <a:lvl2pPr marL="914400" lvl="1" indent="-298450" algn="l">
              <a:spcBef>
                <a:spcPts val="500"/>
              </a:spcBef>
              <a:spcAft>
                <a:spcPts val="0"/>
              </a:spcAft>
              <a:buClr>
                <a:srgbClr val="262626"/>
              </a:buClr>
              <a:buSzPts val="1100"/>
              <a:buChar char="•"/>
              <a:defRPr/>
            </a:lvl2pPr>
            <a:lvl3pPr marL="1371600" lvl="2" indent="-298450" algn="l">
              <a:spcBef>
                <a:spcPts val="500"/>
              </a:spcBef>
              <a:spcAft>
                <a:spcPts val="0"/>
              </a:spcAft>
              <a:buClr>
                <a:srgbClr val="262626"/>
              </a:buClr>
              <a:buSzPts val="1100"/>
              <a:buChar char="•"/>
              <a:defRPr/>
            </a:lvl3pPr>
            <a:lvl4pPr marL="1828800" lvl="3" indent="-298450" algn="l">
              <a:spcBef>
                <a:spcPts val="500"/>
              </a:spcBef>
              <a:spcAft>
                <a:spcPts val="0"/>
              </a:spcAft>
              <a:buClr>
                <a:srgbClr val="262626"/>
              </a:buClr>
              <a:buSzPts val="1100"/>
              <a:buChar char="•"/>
              <a:defRPr/>
            </a:lvl4pPr>
            <a:lvl5pPr marL="2286000" lvl="4" indent="-298450" algn="l">
              <a:spcBef>
                <a:spcPts val="500"/>
              </a:spcBef>
              <a:spcAft>
                <a:spcPts val="0"/>
              </a:spcAft>
              <a:buClr>
                <a:srgbClr val="262626"/>
              </a:buClr>
              <a:buSzPts val="1100"/>
              <a:buChar char="•"/>
              <a:defRPr/>
            </a:lvl5pPr>
            <a:lvl6pPr marL="2743200" lvl="5" indent="-298450" algn="l">
              <a:spcBef>
                <a:spcPts val="500"/>
              </a:spcBef>
              <a:spcAft>
                <a:spcPts val="0"/>
              </a:spcAft>
              <a:buClr>
                <a:schemeClr val="dk1"/>
              </a:buClr>
              <a:buSzPts val="1100"/>
              <a:buChar char="•"/>
              <a:defRPr/>
            </a:lvl6pPr>
            <a:lvl7pPr marL="3200400" lvl="6" indent="-298450" algn="l">
              <a:spcBef>
                <a:spcPts val="500"/>
              </a:spcBef>
              <a:spcAft>
                <a:spcPts val="0"/>
              </a:spcAft>
              <a:buClr>
                <a:schemeClr val="dk1"/>
              </a:buClr>
              <a:buSzPts val="1100"/>
              <a:buChar char="•"/>
              <a:defRPr/>
            </a:lvl7pPr>
            <a:lvl8pPr marL="3657600" lvl="7" indent="-298450" algn="l">
              <a:spcBef>
                <a:spcPts val="500"/>
              </a:spcBef>
              <a:spcAft>
                <a:spcPts val="0"/>
              </a:spcAft>
              <a:buClr>
                <a:schemeClr val="dk1"/>
              </a:buClr>
              <a:buSzPts val="1100"/>
              <a:buChar char="•"/>
              <a:defRPr/>
            </a:lvl8pPr>
            <a:lvl9pPr marL="4114800" lvl="8" indent="-298450" algn="l">
              <a:spcBef>
                <a:spcPts val="500"/>
              </a:spcBef>
              <a:spcAft>
                <a:spcPts val="500"/>
              </a:spcAft>
              <a:buClr>
                <a:schemeClr val="dk1"/>
              </a:buClr>
              <a:buSzPts val="1100"/>
              <a:buChar char="•"/>
              <a:defRPr/>
            </a:lvl9pPr>
          </a:lstStyle>
          <a:p>
            <a:endParaRPr/>
          </a:p>
        </p:txBody>
      </p:sp>
      <p:sp>
        <p:nvSpPr>
          <p:cNvPr id="126" name="Google Shape;126;p22"/>
          <p:cNvSpPr/>
          <p:nvPr/>
        </p:nvSpPr>
        <p:spPr>
          <a:xfrm>
            <a:off x="0" y="2409732"/>
            <a:ext cx="9144000" cy="2733768"/>
          </a:xfrm>
          <a:prstGeom prst="rect">
            <a:avLst/>
          </a:prstGeom>
          <a:solidFill>
            <a:srgbClr val="00C2E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7" name="Google Shape;127;p22"/>
          <p:cNvSpPr txBox="1">
            <a:spLocks noGrp="1"/>
          </p:cNvSpPr>
          <p:nvPr>
            <p:ph type="ctrTitle"/>
          </p:nvPr>
        </p:nvSpPr>
        <p:spPr>
          <a:xfrm>
            <a:off x="251521" y="2787774"/>
            <a:ext cx="7200800" cy="422673"/>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3800"/>
              <a:buFont typeface="Arial"/>
              <a:buNone/>
              <a:defRPr sz="38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8" name="Google Shape;128;p22"/>
          <p:cNvSpPr txBox="1">
            <a:spLocks noGrp="1"/>
          </p:cNvSpPr>
          <p:nvPr>
            <p:ph type="subTitle" idx="2"/>
          </p:nvPr>
        </p:nvSpPr>
        <p:spPr>
          <a:xfrm>
            <a:off x="251521" y="3209329"/>
            <a:ext cx="7200800" cy="400050"/>
          </a:xfrm>
          <a:prstGeom prst="rect">
            <a:avLst/>
          </a:prstGeom>
          <a:noFill/>
          <a:ln>
            <a:noFill/>
          </a:ln>
        </p:spPr>
        <p:txBody>
          <a:bodyPr spcFirstLastPara="1" wrap="square" lIns="68575" tIns="34275" rIns="68575" bIns="34275" anchor="ctr" anchorCtr="0">
            <a:normAutofit/>
          </a:bodyPr>
          <a:lstStyle>
            <a:lvl1pPr lvl="0" algn="l">
              <a:spcBef>
                <a:spcPts val="300"/>
              </a:spcBef>
              <a:spcAft>
                <a:spcPts val="0"/>
              </a:spcAft>
              <a:buClr>
                <a:schemeClr val="lt1"/>
              </a:buClr>
              <a:buSzPts val="1100"/>
              <a:buNone/>
              <a:defRPr sz="1400" b="1">
                <a:solidFill>
                  <a:schemeClr val="lt1"/>
                </a:solidFill>
                <a:latin typeface="Arial"/>
                <a:ea typeface="Arial"/>
                <a:cs typeface="Arial"/>
                <a:sym typeface="Arial"/>
              </a:defRPr>
            </a:lvl1pPr>
            <a:lvl2pPr lvl="1" algn="ctr">
              <a:spcBef>
                <a:spcPts val="500"/>
              </a:spcBef>
              <a:spcAft>
                <a:spcPts val="0"/>
              </a:spcAft>
              <a:buClr>
                <a:srgbClr val="888888"/>
              </a:buClr>
              <a:buSzPts val="800"/>
              <a:buNone/>
              <a:defRPr>
                <a:solidFill>
                  <a:srgbClr val="888888"/>
                </a:solidFill>
              </a:defRPr>
            </a:lvl2pPr>
            <a:lvl3pPr lvl="2" algn="ctr">
              <a:spcBef>
                <a:spcPts val="500"/>
              </a:spcBef>
              <a:spcAft>
                <a:spcPts val="0"/>
              </a:spcAft>
              <a:buClr>
                <a:srgbClr val="888888"/>
              </a:buClr>
              <a:buSzPts val="800"/>
              <a:buNone/>
              <a:defRPr>
                <a:solidFill>
                  <a:srgbClr val="888888"/>
                </a:solidFill>
              </a:defRPr>
            </a:lvl3pPr>
            <a:lvl4pPr lvl="3" algn="ctr">
              <a:spcBef>
                <a:spcPts val="500"/>
              </a:spcBef>
              <a:spcAft>
                <a:spcPts val="0"/>
              </a:spcAft>
              <a:buClr>
                <a:srgbClr val="888888"/>
              </a:buClr>
              <a:buSzPts val="800"/>
              <a:buNone/>
              <a:defRPr>
                <a:solidFill>
                  <a:srgbClr val="888888"/>
                </a:solidFill>
              </a:defRPr>
            </a:lvl4pPr>
            <a:lvl5pPr lvl="4" algn="ctr">
              <a:spcBef>
                <a:spcPts val="500"/>
              </a:spcBef>
              <a:spcAft>
                <a:spcPts val="0"/>
              </a:spcAft>
              <a:buClr>
                <a:srgbClr val="888888"/>
              </a:buClr>
              <a:buSzPts val="800"/>
              <a:buNone/>
              <a:defRPr>
                <a:solidFill>
                  <a:srgbClr val="888888"/>
                </a:solidFill>
              </a:defRPr>
            </a:lvl5pPr>
            <a:lvl6pPr lvl="5" algn="ctr">
              <a:spcBef>
                <a:spcPts val="500"/>
              </a:spcBef>
              <a:spcAft>
                <a:spcPts val="0"/>
              </a:spcAft>
              <a:buClr>
                <a:srgbClr val="888888"/>
              </a:buClr>
              <a:buSzPts val="800"/>
              <a:buNone/>
              <a:defRPr>
                <a:solidFill>
                  <a:srgbClr val="888888"/>
                </a:solidFill>
              </a:defRPr>
            </a:lvl6pPr>
            <a:lvl7pPr lvl="6" algn="ctr">
              <a:spcBef>
                <a:spcPts val="500"/>
              </a:spcBef>
              <a:spcAft>
                <a:spcPts val="0"/>
              </a:spcAft>
              <a:buClr>
                <a:srgbClr val="888888"/>
              </a:buClr>
              <a:buSzPts val="800"/>
              <a:buNone/>
              <a:defRPr>
                <a:solidFill>
                  <a:srgbClr val="888888"/>
                </a:solidFill>
              </a:defRPr>
            </a:lvl7pPr>
            <a:lvl8pPr lvl="7" algn="ctr">
              <a:spcBef>
                <a:spcPts val="500"/>
              </a:spcBef>
              <a:spcAft>
                <a:spcPts val="0"/>
              </a:spcAft>
              <a:buClr>
                <a:srgbClr val="888888"/>
              </a:buClr>
              <a:buSzPts val="800"/>
              <a:buNone/>
              <a:defRPr>
                <a:solidFill>
                  <a:srgbClr val="888888"/>
                </a:solidFill>
              </a:defRPr>
            </a:lvl8pPr>
            <a:lvl9pPr lvl="8" algn="ctr">
              <a:spcBef>
                <a:spcPts val="500"/>
              </a:spcBef>
              <a:spcAft>
                <a:spcPts val="500"/>
              </a:spcAft>
              <a:buClr>
                <a:srgbClr val="888888"/>
              </a:buClr>
              <a:buSzPts val="800"/>
              <a:buNone/>
              <a:defRPr>
                <a:solidFill>
                  <a:srgbClr val="888888"/>
                </a:solidFill>
              </a:defRPr>
            </a:lvl9pPr>
          </a:lstStyle>
          <a:p>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yan Half Vertical">
  <p:cSld name="Cyan Half Vertical">
    <p:spTree>
      <p:nvGrpSpPr>
        <p:cNvPr id="1" name="Shape 129"/>
        <p:cNvGrpSpPr/>
        <p:nvPr/>
      </p:nvGrpSpPr>
      <p:grpSpPr>
        <a:xfrm>
          <a:off x="0" y="0"/>
          <a:ext cx="0" cy="0"/>
          <a:chOff x="0" y="0"/>
          <a:chExt cx="0" cy="0"/>
        </a:xfrm>
      </p:grpSpPr>
      <p:sp>
        <p:nvSpPr>
          <p:cNvPr id="130" name="Google Shape;130;p23"/>
          <p:cNvSpPr/>
          <p:nvPr/>
        </p:nvSpPr>
        <p:spPr>
          <a:xfrm>
            <a:off x="7650342" y="4785996"/>
            <a:ext cx="1242138" cy="357504"/>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1" name="Google Shape;131;p23"/>
          <p:cNvSpPr txBox="1">
            <a:spLocks noGrp="1"/>
          </p:cNvSpPr>
          <p:nvPr>
            <p:ph type="body" idx="1"/>
          </p:nvPr>
        </p:nvSpPr>
        <p:spPr>
          <a:xfrm>
            <a:off x="4572000" y="0"/>
            <a:ext cx="4572000" cy="5143500"/>
          </a:xfrm>
          <a:prstGeom prst="rect">
            <a:avLst/>
          </a:prstGeom>
          <a:noFill/>
          <a:ln>
            <a:noFill/>
          </a:ln>
        </p:spPr>
        <p:txBody>
          <a:bodyPr spcFirstLastPara="1" wrap="square" lIns="68575" tIns="34275" rIns="68575" bIns="34275" anchor="t" anchorCtr="0">
            <a:noAutofit/>
          </a:bodyPr>
          <a:lstStyle>
            <a:lvl1pPr marL="457200" lvl="0" indent="-285750" algn="l">
              <a:spcBef>
                <a:spcPts val="200"/>
              </a:spcBef>
              <a:spcAft>
                <a:spcPts val="0"/>
              </a:spcAft>
              <a:buClr>
                <a:srgbClr val="262626"/>
              </a:buClr>
              <a:buSzPts val="900"/>
              <a:buChar char="•"/>
              <a:defRPr>
                <a:latin typeface="Arial"/>
                <a:ea typeface="Arial"/>
                <a:cs typeface="Arial"/>
                <a:sym typeface="Arial"/>
              </a:defRPr>
            </a:lvl1pPr>
            <a:lvl2pPr marL="914400" lvl="1" indent="-298450" algn="l">
              <a:spcBef>
                <a:spcPts val="500"/>
              </a:spcBef>
              <a:spcAft>
                <a:spcPts val="0"/>
              </a:spcAft>
              <a:buClr>
                <a:srgbClr val="262626"/>
              </a:buClr>
              <a:buSzPts val="1100"/>
              <a:buChar char="•"/>
              <a:defRPr/>
            </a:lvl2pPr>
            <a:lvl3pPr marL="1371600" lvl="2" indent="-298450" algn="l">
              <a:spcBef>
                <a:spcPts val="500"/>
              </a:spcBef>
              <a:spcAft>
                <a:spcPts val="0"/>
              </a:spcAft>
              <a:buClr>
                <a:srgbClr val="262626"/>
              </a:buClr>
              <a:buSzPts val="1100"/>
              <a:buChar char="•"/>
              <a:defRPr/>
            </a:lvl3pPr>
            <a:lvl4pPr marL="1828800" lvl="3" indent="-298450" algn="l">
              <a:spcBef>
                <a:spcPts val="500"/>
              </a:spcBef>
              <a:spcAft>
                <a:spcPts val="0"/>
              </a:spcAft>
              <a:buClr>
                <a:srgbClr val="262626"/>
              </a:buClr>
              <a:buSzPts val="1100"/>
              <a:buChar char="•"/>
              <a:defRPr/>
            </a:lvl4pPr>
            <a:lvl5pPr marL="2286000" lvl="4" indent="-298450" algn="l">
              <a:spcBef>
                <a:spcPts val="500"/>
              </a:spcBef>
              <a:spcAft>
                <a:spcPts val="0"/>
              </a:spcAft>
              <a:buClr>
                <a:srgbClr val="262626"/>
              </a:buClr>
              <a:buSzPts val="1100"/>
              <a:buChar char="•"/>
              <a:defRPr/>
            </a:lvl5pPr>
            <a:lvl6pPr marL="2743200" lvl="5" indent="-298450" algn="l">
              <a:spcBef>
                <a:spcPts val="500"/>
              </a:spcBef>
              <a:spcAft>
                <a:spcPts val="0"/>
              </a:spcAft>
              <a:buClr>
                <a:schemeClr val="dk1"/>
              </a:buClr>
              <a:buSzPts val="1100"/>
              <a:buChar char="•"/>
              <a:defRPr/>
            </a:lvl6pPr>
            <a:lvl7pPr marL="3200400" lvl="6" indent="-298450" algn="l">
              <a:spcBef>
                <a:spcPts val="500"/>
              </a:spcBef>
              <a:spcAft>
                <a:spcPts val="0"/>
              </a:spcAft>
              <a:buClr>
                <a:schemeClr val="dk1"/>
              </a:buClr>
              <a:buSzPts val="1100"/>
              <a:buChar char="•"/>
              <a:defRPr/>
            </a:lvl7pPr>
            <a:lvl8pPr marL="3657600" lvl="7" indent="-298450" algn="l">
              <a:spcBef>
                <a:spcPts val="500"/>
              </a:spcBef>
              <a:spcAft>
                <a:spcPts val="0"/>
              </a:spcAft>
              <a:buClr>
                <a:schemeClr val="dk1"/>
              </a:buClr>
              <a:buSzPts val="1100"/>
              <a:buChar char="•"/>
              <a:defRPr/>
            </a:lvl8pPr>
            <a:lvl9pPr marL="4114800" lvl="8" indent="-298450" algn="l">
              <a:spcBef>
                <a:spcPts val="500"/>
              </a:spcBef>
              <a:spcAft>
                <a:spcPts val="500"/>
              </a:spcAft>
              <a:buClr>
                <a:schemeClr val="dk1"/>
              </a:buClr>
              <a:buSzPts val="1100"/>
              <a:buChar char="•"/>
              <a:defRPr/>
            </a:lvl9pPr>
          </a:lstStyle>
          <a:p>
            <a:endParaRPr/>
          </a:p>
        </p:txBody>
      </p:sp>
      <p:sp>
        <p:nvSpPr>
          <p:cNvPr id="132" name="Google Shape;132;p23"/>
          <p:cNvSpPr/>
          <p:nvPr/>
        </p:nvSpPr>
        <p:spPr>
          <a:xfrm>
            <a:off x="0" y="0"/>
            <a:ext cx="4572000" cy="5143500"/>
          </a:xfrm>
          <a:prstGeom prst="rect">
            <a:avLst/>
          </a:prstGeom>
          <a:solidFill>
            <a:srgbClr val="00C2E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3" name="Google Shape;133;p23"/>
          <p:cNvSpPr txBox="1">
            <a:spLocks noGrp="1"/>
          </p:cNvSpPr>
          <p:nvPr>
            <p:ph type="ctrTitle"/>
          </p:nvPr>
        </p:nvSpPr>
        <p:spPr>
          <a:xfrm>
            <a:off x="251521" y="843558"/>
            <a:ext cx="3942437" cy="422673"/>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chemeClr val="lt1"/>
              </a:buClr>
              <a:buSzPts val="3800"/>
              <a:buFont typeface="Arial"/>
              <a:buNone/>
              <a:defRPr sz="38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4" name="Google Shape;134;p23"/>
          <p:cNvSpPr txBox="1">
            <a:spLocks noGrp="1"/>
          </p:cNvSpPr>
          <p:nvPr>
            <p:ph type="subTitle" idx="2"/>
          </p:nvPr>
        </p:nvSpPr>
        <p:spPr>
          <a:xfrm>
            <a:off x="251521" y="1383618"/>
            <a:ext cx="3942437" cy="400050"/>
          </a:xfrm>
          <a:prstGeom prst="rect">
            <a:avLst/>
          </a:prstGeom>
          <a:noFill/>
          <a:ln>
            <a:noFill/>
          </a:ln>
        </p:spPr>
        <p:txBody>
          <a:bodyPr spcFirstLastPara="1" wrap="square" lIns="68575" tIns="34275" rIns="68575" bIns="34275" anchor="ctr" anchorCtr="0">
            <a:normAutofit/>
          </a:bodyPr>
          <a:lstStyle>
            <a:lvl1pPr lvl="0" algn="l">
              <a:spcBef>
                <a:spcPts val="300"/>
              </a:spcBef>
              <a:spcAft>
                <a:spcPts val="0"/>
              </a:spcAft>
              <a:buClr>
                <a:schemeClr val="lt1"/>
              </a:buClr>
              <a:buSzPts val="1100"/>
              <a:buNone/>
              <a:defRPr sz="1400" b="1">
                <a:solidFill>
                  <a:schemeClr val="lt1"/>
                </a:solidFill>
                <a:latin typeface="Arial"/>
                <a:ea typeface="Arial"/>
                <a:cs typeface="Arial"/>
                <a:sym typeface="Arial"/>
              </a:defRPr>
            </a:lvl1pPr>
            <a:lvl2pPr lvl="1" algn="ctr">
              <a:spcBef>
                <a:spcPts val="500"/>
              </a:spcBef>
              <a:spcAft>
                <a:spcPts val="0"/>
              </a:spcAft>
              <a:buClr>
                <a:srgbClr val="888888"/>
              </a:buClr>
              <a:buSzPts val="800"/>
              <a:buNone/>
              <a:defRPr>
                <a:solidFill>
                  <a:srgbClr val="888888"/>
                </a:solidFill>
              </a:defRPr>
            </a:lvl2pPr>
            <a:lvl3pPr lvl="2" algn="ctr">
              <a:spcBef>
                <a:spcPts val="500"/>
              </a:spcBef>
              <a:spcAft>
                <a:spcPts val="0"/>
              </a:spcAft>
              <a:buClr>
                <a:srgbClr val="888888"/>
              </a:buClr>
              <a:buSzPts val="800"/>
              <a:buNone/>
              <a:defRPr>
                <a:solidFill>
                  <a:srgbClr val="888888"/>
                </a:solidFill>
              </a:defRPr>
            </a:lvl3pPr>
            <a:lvl4pPr lvl="3" algn="ctr">
              <a:spcBef>
                <a:spcPts val="500"/>
              </a:spcBef>
              <a:spcAft>
                <a:spcPts val="0"/>
              </a:spcAft>
              <a:buClr>
                <a:srgbClr val="888888"/>
              </a:buClr>
              <a:buSzPts val="800"/>
              <a:buNone/>
              <a:defRPr>
                <a:solidFill>
                  <a:srgbClr val="888888"/>
                </a:solidFill>
              </a:defRPr>
            </a:lvl4pPr>
            <a:lvl5pPr lvl="4" algn="ctr">
              <a:spcBef>
                <a:spcPts val="500"/>
              </a:spcBef>
              <a:spcAft>
                <a:spcPts val="0"/>
              </a:spcAft>
              <a:buClr>
                <a:srgbClr val="888888"/>
              </a:buClr>
              <a:buSzPts val="800"/>
              <a:buNone/>
              <a:defRPr>
                <a:solidFill>
                  <a:srgbClr val="888888"/>
                </a:solidFill>
              </a:defRPr>
            </a:lvl5pPr>
            <a:lvl6pPr lvl="5" algn="ctr">
              <a:spcBef>
                <a:spcPts val="500"/>
              </a:spcBef>
              <a:spcAft>
                <a:spcPts val="0"/>
              </a:spcAft>
              <a:buClr>
                <a:srgbClr val="888888"/>
              </a:buClr>
              <a:buSzPts val="800"/>
              <a:buNone/>
              <a:defRPr>
                <a:solidFill>
                  <a:srgbClr val="888888"/>
                </a:solidFill>
              </a:defRPr>
            </a:lvl6pPr>
            <a:lvl7pPr lvl="6" algn="ctr">
              <a:spcBef>
                <a:spcPts val="500"/>
              </a:spcBef>
              <a:spcAft>
                <a:spcPts val="0"/>
              </a:spcAft>
              <a:buClr>
                <a:srgbClr val="888888"/>
              </a:buClr>
              <a:buSzPts val="800"/>
              <a:buNone/>
              <a:defRPr>
                <a:solidFill>
                  <a:srgbClr val="888888"/>
                </a:solidFill>
              </a:defRPr>
            </a:lvl7pPr>
            <a:lvl8pPr lvl="7" algn="ctr">
              <a:spcBef>
                <a:spcPts val="500"/>
              </a:spcBef>
              <a:spcAft>
                <a:spcPts val="0"/>
              </a:spcAft>
              <a:buClr>
                <a:srgbClr val="888888"/>
              </a:buClr>
              <a:buSzPts val="800"/>
              <a:buNone/>
              <a:defRPr>
                <a:solidFill>
                  <a:srgbClr val="888888"/>
                </a:solidFill>
              </a:defRPr>
            </a:lvl8pPr>
            <a:lvl9pPr lvl="8" algn="ctr">
              <a:spcBef>
                <a:spcPts val="500"/>
              </a:spcBef>
              <a:spcAft>
                <a:spcPts val="500"/>
              </a:spcAft>
              <a:buClr>
                <a:srgbClr val="888888"/>
              </a:buClr>
              <a:buSzPts val="800"/>
              <a:buNone/>
              <a:defRPr>
                <a:solidFill>
                  <a:srgbClr val="888888"/>
                </a:solidFill>
              </a:defRPr>
            </a:lvl9pPr>
          </a:lstStyle>
          <a:p>
            <a:endParaRPr/>
          </a:p>
        </p:txBody>
      </p:sp>
    </p:spTree>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5"/>
        <p:cNvGrpSpPr/>
        <p:nvPr/>
      </p:nvGrpSpPr>
      <p:grpSpPr>
        <a:xfrm>
          <a:off x="0" y="0"/>
          <a:ext cx="0" cy="0"/>
          <a:chOff x="0" y="0"/>
          <a:chExt cx="0" cy="0"/>
        </a:xfrm>
      </p:grpSpPr>
      <p:sp>
        <p:nvSpPr>
          <p:cNvPr id="136" name="Google Shape;136;p24"/>
          <p:cNvSpPr txBox="1">
            <a:spLocks noGrp="1"/>
          </p:cNvSpPr>
          <p:nvPr>
            <p:ph type="ctrTitle"/>
          </p:nvPr>
        </p:nvSpPr>
        <p:spPr>
          <a:xfrm>
            <a:off x="251521" y="205978"/>
            <a:ext cx="7200800" cy="422673"/>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rgbClr val="00C2E2"/>
              </a:buClr>
              <a:buSzPts val="1800"/>
              <a:buFont typeface="Arial"/>
              <a:buNone/>
              <a:defRPr>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7" name="Google Shape;137;p24"/>
          <p:cNvSpPr txBox="1">
            <a:spLocks noGrp="1"/>
          </p:cNvSpPr>
          <p:nvPr>
            <p:ph type="dt" idx="10"/>
          </p:nvPr>
        </p:nvSpPr>
        <p:spPr>
          <a:xfrm>
            <a:off x="539552" y="4894011"/>
            <a:ext cx="684076" cy="16201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8" name="Google Shape;138;p24"/>
          <p:cNvSpPr txBox="1">
            <a:spLocks noGrp="1"/>
          </p:cNvSpPr>
          <p:nvPr>
            <p:ph type="ftr" idx="11"/>
          </p:nvPr>
        </p:nvSpPr>
        <p:spPr>
          <a:xfrm>
            <a:off x="1160671" y="4894011"/>
            <a:ext cx="6165635" cy="162017"/>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9" name="Google Shape;139;p24"/>
          <p:cNvSpPr txBox="1">
            <a:spLocks noGrp="1"/>
          </p:cNvSpPr>
          <p:nvPr>
            <p:ph type="sldNum" idx="12"/>
          </p:nvPr>
        </p:nvSpPr>
        <p:spPr>
          <a:xfrm>
            <a:off x="179513" y="4894011"/>
            <a:ext cx="360040" cy="162017"/>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sz="700">
                <a:solidFill>
                  <a:srgbClr val="888888"/>
                </a:solidFill>
                <a:latin typeface="Arial"/>
                <a:ea typeface="Arial"/>
                <a:cs typeface="Arial"/>
                <a:sym typeface="Arial"/>
              </a:defRPr>
            </a:lvl1pPr>
            <a:lvl2pPr marL="0" lvl="1" indent="0" algn="ctr">
              <a:spcBef>
                <a:spcPts val="0"/>
              </a:spcBef>
              <a:buNone/>
              <a:defRPr sz="700">
                <a:solidFill>
                  <a:srgbClr val="888888"/>
                </a:solidFill>
                <a:latin typeface="Arial"/>
                <a:ea typeface="Arial"/>
                <a:cs typeface="Arial"/>
                <a:sym typeface="Arial"/>
              </a:defRPr>
            </a:lvl2pPr>
            <a:lvl3pPr marL="0" lvl="2" indent="0" algn="ctr">
              <a:spcBef>
                <a:spcPts val="0"/>
              </a:spcBef>
              <a:buNone/>
              <a:defRPr sz="700">
                <a:solidFill>
                  <a:srgbClr val="888888"/>
                </a:solidFill>
                <a:latin typeface="Arial"/>
                <a:ea typeface="Arial"/>
                <a:cs typeface="Arial"/>
                <a:sym typeface="Arial"/>
              </a:defRPr>
            </a:lvl3pPr>
            <a:lvl4pPr marL="0" lvl="3" indent="0" algn="ctr">
              <a:spcBef>
                <a:spcPts val="0"/>
              </a:spcBef>
              <a:buNone/>
              <a:defRPr sz="700">
                <a:solidFill>
                  <a:srgbClr val="888888"/>
                </a:solidFill>
                <a:latin typeface="Arial"/>
                <a:ea typeface="Arial"/>
                <a:cs typeface="Arial"/>
                <a:sym typeface="Arial"/>
              </a:defRPr>
            </a:lvl4pPr>
            <a:lvl5pPr marL="0" lvl="4" indent="0" algn="ctr">
              <a:spcBef>
                <a:spcPts val="0"/>
              </a:spcBef>
              <a:buNone/>
              <a:defRPr sz="700">
                <a:solidFill>
                  <a:srgbClr val="888888"/>
                </a:solidFill>
                <a:latin typeface="Arial"/>
                <a:ea typeface="Arial"/>
                <a:cs typeface="Arial"/>
                <a:sym typeface="Arial"/>
              </a:defRPr>
            </a:lvl5pPr>
            <a:lvl6pPr marL="0" lvl="5" indent="0" algn="ctr">
              <a:spcBef>
                <a:spcPts val="0"/>
              </a:spcBef>
              <a:buNone/>
              <a:defRPr sz="700">
                <a:solidFill>
                  <a:srgbClr val="888888"/>
                </a:solidFill>
                <a:latin typeface="Arial"/>
                <a:ea typeface="Arial"/>
                <a:cs typeface="Arial"/>
                <a:sym typeface="Arial"/>
              </a:defRPr>
            </a:lvl6pPr>
            <a:lvl7pPr marL="0" lvl="6" indent="0" algn="ctr">
              <a:spcBef>
                <a:spcPts val="0"/>
              </a:spcBef>
              <a:buNone/>
              <a:defRPr sz="700">
                <a:solidFill>
                  <a:srgbClr val="888888"/>
                </a:solidFill>
                <a:latin typeface="Arial"/>
                <a:ea typeface="Arial"/>
                <a:cs typeface="Arial"/>
                <a:sym typeface="Arial"/>
              </a:defRPr>
            </a:lvl7pPr>
            <a:lvl8pPr marL="0" lvl="7" indent="0" algn="ctr">
              <a:spcBef>
                <a:spcPts val="0"/>
              </a:spcBef>
              <a:buNone/>
              <a:defRPr sz="700">
                <a:solidFill>
                  <a:srgbClr val="888888"/>
                </a:solidFill>
                <a:latin typeface="Arial"/>
                <a:ea typeface="Arial"/>
                <a:cs typeface="Arial"/>
                <a:sym typeface="Arial"/>
              </a:defRPr>
            </a:lvl8pPr>
            <a:lvl9pPr marL="0" lvl="8" indent="0" algn="ctr">
              <a:spcBef>
                <a:spcPts val="0"/>
              </a:spcBef>
              <a:buNone/>
              <a:defRPr sz="700">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sp>
        <p:nvSpPr>
          <p:cNvPr id="140" name="Google Shape;140;p24"/>
          <p:cNvSpPr txBox="1">
            <a:spLocks noGrp="1"/>
          </p:cNvSpPr>
          <p:nvPr>
            <p:ph type="subTitle" idx="1"/>
          </p:nvPr>
        </p:nvSpPr>
        <p:spPr>
          <a:xfrm>
            <a:off x="251521" y="628651"/>
            <a:ext cx="7200800" cy="400050"/>
          </a:xfrm>
          <a:prstGeom prst="rect">
            <a:avLst/>
          </a:prstGeom>
          <a:noFill/>
          <a:ln>
            <a:noFill/>
          </a:ln>
        </p:spPr>
        <p:txBody>
          <a:bodyPr spcFirstLastPara="1" wrap="square" lIns="68575" tIns="34275" rIns="68575" bIns="34275" anchor="t" anchorCtr="0">
            <a:normAutofit/>
          </a:bodyPr>
          <a:lstStyle>
            <a:lvl1pPr lvl="0" algn="l">
              <a:spcBef>
                <a:spcPts val="300"/>
              </a:spcBef>
              <a:spcAft>
                <a:spcPts val="0"/>
              </a:spcAft>
              <a:buClr>
                <a:srgbClr val="A5A5A5"/>
              </a:buClr>
              <a:buSzPts val="1100"/>
              <a:buNone/>
              <a:defRPr sz="1400" b="0">
                <a:solidFill>
                  <a:srgbClr val="A5A5A5"/>
                </a:solidFill>
                <a:latin typeface="Arial"/>
                <a:ea typeface="Arial"/>
                <a:cs typeface="Arial"/>
                <a:sym typeface="Arial"/>
              </a:defRPr>
            </a:lvl1pPr>
            <a:lvl2pPr lvl="1" algn="ctr">
              <a:spcBef>
                <a:spcPts val="500"/>
              </a:spcBef>
              <a:spcAft>
                <a:spcPts val="0"/>
              </a:spcAft>
              <a:buClr>
                <a:srgbClr val="888888"/>
              </a:buClr>
              <a:buSzPts val="800"/>
              <a:buNone/>
              <a:defRPr>
                <a:solidFill>
                  <a:srgbClr val="888888"/>
                </a:solidFill>
              </a:defRPr>
            </a:lvl2pPr>
            <a:lvl3pPr lvl="2" algn="ctr">
              <a:spcBef>
                <a:spcPts val="500"/>
              </a:spcBef>
              <a:spcAft>
                <a:spcPts val="0"/>
              </a:spcAft>
              <a:buClr>
                <a:srgbClr val="888888"/>
              </a:buClr>
              <a:buSzPts val="800"/>
              <a:buNone/>
              <a:defRPr>
                <a:solidFill>
                  <a:srgbClr val="888888"/>
                </a:solidFill>
              </a:defRPr>
            </a:lvl3pPr>
            <a:lvl4pPr lvl="3" algn="ctr">
              <a:spcBef>
                <a:spcPts val="500"/>
              </a:spcBef>
              <a:spcAft>
                <a:spcPts val="0"/>
              </a:spcAft>
              <a:buClr>
                <a:srgbClr val="888888"/>
              </a:buClr>
              <a:buSzPts val="800"/>
              <a:buNone/>
              <a:defRPr>
                <a:solidFill>
                  <a:srgbClr val="888888"/>
                </a:solidFill>
              </a:defRPr>
            </a:lvl4pPr>
            <a:lvl5pPr lvl="4" algn="ctr">
              <a:spcBef>
                <a:spcPts val="500"/>
              </a:spcBef>
              <a:spcAft>
                <a:spcPts val="0"/>
              </a:spcAft>
              <a:buClr>
                <a:srgbClr val="888888"/>
              </a:buClr>
              <a:buSzPts val="800"/>
              <a:buNone/>
              <a:defRPr>
                <a:solidFill>
                  <a:srgbClr val="888888"/>
                </a:solidFill>
              </a:defRPr>
            </a:lvl5pPr>
            <a:lvl6pPr lvl="5" algn="ctr">
              <a:spcBef>
                <a:spcPts val="500"/>
              </a:spcBef>
              <a:spcAft>
                <a:spcPts val="0"/>
              </a:spcAft>
              <a:buClr>
                <a:srgbClr val="888888"/>
              </a:buClr>
              <a:buSzPts val="800"/>
              <a:buNone/>
              <a:defRPr>
                <a:solidFill>
                  <a:srgbClr val="888888"/>
                </a:solidFill>
              </a:defRPr>
            </a:lvl6pPr>
            <a:lvl7pPr lvl="6" algn="ctr">
              <a:spcBef>
                <a:spcPts val="500"/>
              </a:spcBef>
              <a:spcAft>
                <a:spcPts val="0"/>
              </a:spcAft>
              <a:buClr>
                <a:srgbClr val="888888"/>
              </a:buClr>
              <a:buSzPts val="800"/>
              <a:buNone/>
              <a:defRPr>
                <a:solidFill>
                  <a:srgbClr val="888888"/>
                </a:solidFill>
              </a:defRPr>
            </a:lvl7pPr>
            <a:lvl8pPr lvl="7" algn="ctr">
              <a:spcBef>
                <a:spcPts val="500"/>
              </a:spcBef>
              <a:spcAft>
                <a:spcPts val="0"/>
              </a:spcAft>
              <a:buClr>
                <a:srgbClr val="888888"/>
              </a:buClr>
              <a:buSzPts val="800"/>
              <a:buNone/>
              <a:defRPr>
                <a:solidFill>
                  <a:srgbClr val="888888"/>
                </a:solidFill>
              </a:defRPr>
            </a:lvl8pPr>
            <a:lvl9pPr lvl="8" algn="ctr">
              <a:spcBef>
                <a:spcPts val="500"/>
              </a:spcBef>
              <a:spcAft>
                <a:spcPts val="500"/>
              </a:spcAft>
              <a:buClr>
                <a:srgbClr val="888888"/>
              </a:buClr>
              <a:buSzPts val="800"/>
              <a:buNone/>
              <a:defRPr>
                <a:solidFill>
                  <a:srgbClr val="888888"/>
                </a:solidFill>
              </a:defRPr>
            </a:lvl9pPr>
          </a:lstStyle>
          <a:p>
            <a:endParaRPr/>
          </a:p>
        </p:txBody>
      </p:sp>
      <p:sp>
        <p:nvSpPr>
          <p:cNvPr id="141" name="Google Shape;141;p24"/>
          <p:cNvSpPr txBox="1">
            <a:spLocks noGrp="1"/>
          </p:cNvSpPr>
          <p:nvPr>
            <p:ph type="body" idx="2"/>
          </p:nvPr>
        </p:nvSpPr>
        <p:spPr>
          <a:xfrm>
            <a:off x="251520" y="1113588"/>
            <a:ext cx="8637640" cy="3564396"/>
          </a:xfrm>
          <a:prstGeom prst="rect">
            <a:avLst/>
          </a:prstGeom>
          <a:noFill/>
          <a:ln>
            <a:noFill/>
          </a:ln>
        </p:spPr>
        <p:txBody>
          <a:bodyPr spcFirstLastPara="1" wrap="square" lIns="68575" tIns="34275" rIns="68575" bIns="34275" anchor="t" anchorCtr="0">
            <a:noAutofit/>
          </a:bodyPr>
          <a:lstStyle>
            <a:lvl1pPr marL="457200" lvl="0" indent="-285750" algn="l">
              <a:spcBef>
                <a:spcPts val="200"/>
              </a:spcBef>
              <a:spcAft>
                <a:spcPts val="0"/>
              </a:spcAft>
              <a:buClr>
                <a:srgbClr val="262626"/>
              </a:buClr>
              <a:buSzPts val="900"/>
              <a:buChar char="•"/>
              <a:defRPr>
                <a:latin typeface="Arial"/>
                <a:ea typeface="Arial"/>
                <a:cs typeface="Arial"/>
                <a:sym typeface="Arial"/>
              </a:defRPr>
            </a:lvl1pPr>
            <a:lvl2pPr marL="914400" lvl="1" indent="-298450" algn="l">
              <a:spcBef>
                <a:spcPts val="500"/>
              </a:spcBef>
              <a:spcAft>
                <a:spcPts val="0"/>
              </a:spcAft>
              <a:buClr>
                <a:srgbClr val="262626"/>
              </a:buClr>
              <a:buSzPts val="1100"/>
              <a:buChar char="•"/>
              <a:defRPr/>
            </a:lvl2pPr>
            <a:lvl3pPr marL="1371600" lvl="2" indent="-298450" algn="l">
              <a:spcBef>
                <a:spcPts val="500"/>
              </a:spcBef>
              <a:spcAft>
                <a:spcPts val="0"/>
              </a:spcAft>
              <a:buClr>
                <a:srgbClr val="262626"/>
              </a:buClr>
              <a:buSzPts val="1100"/>
              <a:buChar char="•"/>
              <a:defRPr/>
            </a:lvl3pPr>
            <a:lvl4pPr marL="1828800" lvl="3" indent="-298450" algn="l">
              <a:spcBef>
                <a:spcPts val="500"/>
              </a:spcBef>
              <a:spcAft>
                <a:spcPts val="0"/>
              </a:spcAft>
              <a:buClr>
                <a:srgbClr val="262626"/>
              </a:buClr>
              <a:buSzPts val="1100"/>
              <a:buChar char="•"/>
              <a:defRPr/>
            </a:lvl4pPr>
            <a:lvl5pPr marL="2286000" lvl="4" indent="-298450" algn="l">
              <a:spcBef>
                <a:spcPts val="500"/>
              </a:spcBef>
              <a:spcAft>
                <a:spcPts val="0"/>
              </a:spcAft>
              <a:buClr>
                <a:srgbClr val="262626"/>
              </a:buClr>
              <a:buSzPts val="1100"/>
              <a:buChar char="•"/>
              <a:defRPr/>
            </a:lvl5pPr>
            <a:lvl6pPr marL="2743200" lvl="5" indent="-298450" algn="l">
              <a:spcBef>
                <a:spcPts val="500"/>
              </a:spcBef>
              <a:spcAft>
                <a:spcPts val="0"/>
              </a:spcAft>
              <a:buClr>
                <a:schemeClr val="dk1"/>
              </a:buClr>
              <a:buSzPts val="1100"/>
              <a:buChar char="•"/>
              <a:defRPr/>
            </a:lvl6pPr>
            <a:lvl7pPr marL="3200400" lvl="6" indent="-298450" algn="l">
              <a:spcBef>
                <a:spcPts val="500"/>
              </a:spcBef>
              <a:spcAft>
                <a:spcPts val="0"/>
              </a:spcAft>
              <a:buClr>
                <a:schemeClr val="dk1"/>
              </a:buClr>
              <a:buSzPts val="1100"/>
              <a:buChar char="•"/>
              <a:defRPr/>
            </a:lvl7pPr>
            <a:lvl8pPr marL="3657600" lvl="7" indent="-298450" algn="l">
              <a:spcBef>
                <a:spcPts val="500"/>
              </a:spcBef>
              <a:spcAft>
                <a:spcPts val="0"/>
              </a:spcAft>
              <a:buClr>
                <a:schemeClr val="dk1"/>
              </a:buClr>
              <a:buSzPts val="1100"/>
              <a:buChar char="•"/>
              <a:defRPr/>
            </a:lvl8pPr>
            <a:lvl9pPr marL="4114800" lvl="8" indent="-298450" algn="l">
              <a:spcBef>
                <a:spcPts val="500"/>
              </a:spcBef>
              <a:spcAft>
                <a:spcPts val="500"/>
              </a:spcAft>
              <a:buClr>
                <a:schemeClr val="dk1"/>
              </a:buClr>
              <a:buSzPts val="1100"/>
              <a:buChar char="•"/>
              <a:defRPr/>
            </a:lvl9pPr>
          </a:lstStyle>
          <a:p>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3.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72" r:id="rId10"/>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51521" y="205981"/>
            <a:ext cx="7200800" cy="422672"/>
          </a:xfrm>
          <a:prstGeom prst="rect">
            <a:avLst/>
          </a:prstGeom>
          <a:noFill/>
          <a:ln>
            <a:noFill/>
          </a:ln>
        </p:spPr>
        <p:txBody>
          <a:bodyPr spcFirstLastPara="1" wrap="square" lIns="68575" tIns="34275" rIns="68575" bIns="34275" anchor="b" anchorCtr="0">
            <a:normAutofit/>
          </a:bodyPr>
          <a:lstStyle>
            <a:lvl1pPr marR="0" lvl="0" algn="l" rtl="0">
              <a:spcBef>
                <a:spcPts val="0"/>
              </a:spcBef>
              <a:spcAft>
                <a:spcPts val="0"/>
              </a:spcAft>
              <a:buClr>
                <a:srgbClr val="00C2E2"/>
              </a:buClr>
              <a:buSzPts val="1800"/>
              <a:buFont typeface="Arial"/>
              <a:buNone/>
              <a:defRPr sz="1800" b="1" i="0" u="none" strike="noStrike" cap="none">
                <a:solidFill>
                  <a:srgbClr val="00C2E2"/>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251520" y="1113588"/>
            <a:ext cx="8637640" cy="3481035"/>
          </a:xfrm>
          <a:prstGeom prst="rect">
            <a:avLst/>
          </a:prstGeom>
          <a:noFill/>
          <a:ln>
            <a:noFill/>
          </a:ln>
        </p:spPr>
        <p:txBody>
          <a:bodyPr spcFirstLastPara="1" wrap="square" lIns="68575" tIns="34275" rIns="68575" bIns="34275" anchor="t" anchorCtr="0">
            <a:noAutofit/>
          </a:bodyPr>
          <a:lstStyle>
            <a:lvl1pPr marL="457200" marR="0" lvl="0" indent="-285750" algn="l" rtl="0">
              <a:spcBef>
                <a:spcPts val="200"/>
              </a:spcBef>
              <a:spcAft>
                <a:spcPts val="0"/>
              </a:spcAft>
              <a:buClr>
                <a:srgbClr val="262626"/>
              </a:buClr>
              <a:buSzPts val="900"/>
              <a:buFont typeface="Arial"/>
              <a:buChar char="•"/>
              <a:defRPr sz="1100" b="0" i="0" u="none" strike="noStrike" cap="none">
                <a:solidFill>
                  <a:srgbClr val="262626"/>
                </a:solidFill>
                <a:latin typeface="Arial"/>
                <a:ea typeface="Arial"/>
                <a:cs typeface="Arial"/>
                <a:sym typeface="Arial"/>
              </a:defRPr>
            </a:lvl1pPr>
            <a:lvl2pPr marL="914400" marR="0" lvl="1" indent="-279400" algn="l" rtl="0">
              <a:spcBef>
                <a:spcPts val="500"/>
              </a:spcBef>
              <a:spcAft>
                <a:spcPts val="0"/>
              </a:spcAft>
              <a:buClr>
                <a:srgbClr val="262626"/>
              </a:buClr>
              <a:buSzPts val="800"/>
              <a:buFont typeface="Arial"/>
              <a:buChar char="•"/>
              <a:defRPr sz="1000" b="0" i="0" u="none" strike="noStrike" cap="none">
                <a:solidFill>
                  <a:srgbClr val="262626"/>
                </a:solidFill>
                <a:latin typeface="Arial"/>
                <a:ea typeface="Arial"/>
                <a:cs typeface="Arial"/>
                <a:sym typeface="Arial"/>
              </a:defRPr>
            </a:lvl2pPr>
            <a:lvl3pPr marL="1371600" marR="0" lvl="2" indent="-279400" algn="l" rtl="0">
              <a:spcBef>
                <a:spcPts val="500"/>
              </a:spcBef>
              <a:spcAft>
                <a:spcPts val="0"/>
              </a:spcAft>
              <a:buClr>
                <a:srgbClr val="262626"/>
              </a:buClr>
              <a:buSzPts val="800"/>
              <a:buFont typeface="Arial"/>
              <a:buChar char="•"/>
              <a:defRPr sz="1000" b="0" i="0" u="none" strike="noStrike" cap="none">
                <a:solidFill>
                  <a:srgbClr val="262626"/>
                </a:solidFill>
                <a:latin typeface="Arial"/>
                <a:ea typeface="Arial"/>
                <a:cs typeface="Arial"/>
                <a:sym typeface="Arial"/>
              </a:defRPr>
            </a:lvl3pPr>
            <a:lvl4pPr marL="1828800" marR="0" lvl="3" indent="-279400" algn="l" rtl="0">
              <a:spcBef>
                <a:spcPts val="500"/>
              </a:spcBef>
              <a:spcAft>
                <a:spcPts val="0"/>
              </a:spcAft>
              <a:buClr>
                <a:srgbClr val="262626"/>
              </a:buClr>
              <a:buSzPts val="800"/>
              <a:buFont typeface="Arial"/>
              <a:buChar char="•"/>
              <a:defRPr sz="1000" b="0" i="0" u="none" strike="noStrike" cap="none">
                <a:solidFill>
                  <a:srgbClr val="262626"/>
                </a:solidFill>
                <a:latin typeface="Arial"/>
                <a:ea typeface="Arial"/>
                <a:cs typeface="Arial"/>
                <a:sym typeface="Arial"/>
              </a:defRPr>
            </a:lvl4pPr>
            <a:lvl5pPr marL="2286000" marR="0" lvl="4" indent="-279400" algn="l" rtl="0">
              <a:spcBef>
                <a:spcPts val="500"/>
              </a:spcBef>
              <a:spcAft>
                <a:spcPts val="0"/>
              </a:spcAft>
              <a:buClr>
                <a:srgbClr val="262626"/>
              </a:buClr>
              <a:buSzPts val="800"/>
              <a:buFont typeface="Arial"/>
              <a:buChar char="•"/>
              <a:defRPr sz="1000" b="0" i="0" u="none" strike="noStrike" cap="none">
                <a:solidFill>
                  <a:srgbClr val="262626"/>
                </a:solidFill>
                <a:latin typeface="Arial"/>
                <a:ea typeface="Arial"/>
                <a:cs typeface="Arial"/>
                <a:sym typeface="Arial"/>
              </a:defRPr>
            </a:lvl5pPr>
            <a:lvl6pPr marL="2743200" marR="0" lvl="5" indent="-279400" algn="l" rtl="0">
              <a:spcBef>
                <a:spcPts val="500"/>
              </a:spcBef>
              <a:spcAft>
                <a:spcPts val="0"/>
              </a:spcAft>
              <a:buClr>
                <a:schemeClr val="dk1"/>
              </a:buClr>
              <a:buSzPts val="800"/>
              <a:buFont typeface="Arial"/>
              <a:buChar char="•"/>
              <a:defRPr sz="1000" b="0" i="0" u="none" strike="noStrike" cap="none">
                <a:solidFill>
                  <a:schemeClr val="dk1"/>
                </a:solidFill>
                <a:latin typeface="Arial"/>
                <a:ea typeface="Arial"/>
                <a:cs typeface="Arial"/>
                <a:sym typeface="Arial"/>
              </a:defRPr>
            </a:lvl6pPr>
            <a:lvl7pPr marL="3200400" marR="0" lvl="6" indent="-279400" algn="l" rtl="0">
              <a:spcBef>
                <a:spcPts val="500"/>
              </a:spcBef>
              <a:spcAft>
                <a:spcPts val="0"/>
              </a:spcAft>
              <a:buClr>
                <a:schemeClr val="dk1"/>
              </a:buClr>
              <a:buSzPts val="800"/>
              <a:buFont typeface="Arial"/>
              <a:buChar char="•"/>
              <a:defRPr sz="1000" b="0" i="0" u="none" strike="noStrike" cap="none">
                <a:solidFill>
                  <a:schemeClr val="dk1"/>
                </a:solidFill>
                <a:latin typeface="Arial"/>
                <a:ea typeface="Arial"/>
                <a:cs typeface="Arial"/>
                <a:sym typeface="Arial"/>
              </a:defRPr>
            </a:lvl7pPr>
            <a:lvl8pPr marL="3657600" marR="0" lvl="7" indent="-279400" algn="l" rtl="0">
              <a:spcBef>
                <a:spcPts val="500"/>
              </a:spcBef>
              <a:spcAft>
                <a:spcPts val="0"/>
              </a:spcAft>
              <a:buClr>
                <a:schemeClr val="dk1"/>
              </a:buClr>
              <a:buSzPts val="800"/>
              <a:buFont typeface="Arial"/>
              <a:buChar char="•"/>
              <a:defRPr sz="1000" b="0" i="0" u="none" strike="noStrike" cap="none">
                <a:solidFill>
                  <a:schemeClr val="dk1"/>
                </a:solidFill>
                <a:latin typeface="Arial"/>
                <a:ea typeface="Arial"/>
                <a:cs typeface="Arial"/>
                <a:sym typeface="Arial"/>
              </a:defRPr>
            </a:lvl8pPr>
            <a:lvl9pPr marL="4114800" marR="0" lvl="8" indent="-279400" algn="l" rtl="0">
              <a:spcBef>
                <a:spcPts val="500"/>
              </a:spcBef>
              <a:spcAft>
                <a:spcPts val="500"/>
              </a:spcAft>
              <a:buClr>
                <a:schemeClr val="dk1"/>
              </a:buClr>
              <a:buSzPts val="800"/>
              <a:buFont typeface="Arial"/>
              <a:buChar char="•"/>
              <a:defRPr sz="10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dt" idx="10"/>
          </p:nvPr>
        </p:nvSpPr>
        <p:spPr>
          <a:xfrm>
            <a:off x="539552" y="4894011"/>
            <a:ext cx="684076" cy="162017"/>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160671" y="4894011"/>
            <a:ext cx="6165635" cy="162017"/>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179513" y="4894011"/>
            <a:ext cx="360040" cy="162017"/>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700" b="0" i="0" u="none" strike="noStrike" cap="none">
                <a:solidFill>
                  <a:srgbClr val="888888"/>
                </a:solidFill>
                <a:latin typeface="Arial"/>
                <a:ea typeface="Arial"/>
                <a:cs typeface="Arial"/>
                <a:sym typeface="Arial"/>
              </a:defRPr>
            </a:lvl1pPr>
            <a:lvl2pPr marL="0" marR="0" lvl="1" indent="0" algn="ctr" rtl="0">
              <a:spcBef>
                <a:spcPts val="0"/>
              </a:spcBef>
              <a:buNone/>
              <a:defRPr sz="700" b="0" i="0" u="none" strike="noStrike" cap="none">
                <a:solidFill>
                  <a:srgbClr val="888888"/>
                </a:solidFill>
                <a:latin typeface="Arial"/>
                <a:ea typeface="Arial"/>
                <a:cs typeface="Arial"/>
                <a:sym typeface="Arial"/>
              </a:defRPr>
            </a:lvl2pPr>
            <a:lvl3pPr marL="0" marR="0" lvl="2" indent="0" algn="ctr" rtl="0">
              <a:spcBef>
                <a:spcPts val="0"/>
              </a:spcBef>
              <a:buNone/>
              <a:defRPr sz="700" b="0" i="0" u="none" strike="noStrike" cap="none">
                <a:solidFill>
                  <a:srgbClr val="888888"/>
                </a:solidFill>
                <a:latin typeface="Arial"/>
                <a:ea typeface="Arial"/>
                <a:cs typeface="Arial"/>
                <a:sym typeface="Arial"/>
              </a:defRPr>
            </a:lvl3pPr>
            <a:lvl4pPr marL="0" marR="0" lvl="3" indent="0" algn="ctr" rtl="0">
              <a:spcBef>
                <a:spcPts val="0"/>
              </a:spcBef>
              <a:buNone/>
              <a:defRPr sz="700" b="0" i="0" u="none" strike="noStrike" cap="none">
                <a:solidFill>
                  <a:srgbClr val="888888"/>
                </a:solidFill>
                <a:latin typeface="Arial"/>
                <a:ea typeface="Arial"/>
                <a:cs typeface="Arial"/>
                <a:sym typeface="Arial"/>
              </a:defRPr>
            </a:lvl4pPr>
            <a:lvl5pPr marL="0" marR="0" lvl="4" indent="0" algn="ctr" rtl="0">
              <a:spcBef>
                <a:spcPts val="0"/>
              </a:spcBef>
              <a:buNone/>
              <a:defRPr sz="700" b="0" i="0" u="none" strike="noStrike" cap="none">
                <a:solidFill>
                  <a:srgbClr val="888888"/>
                </a:solidFill>
                <a:latin typeface="Arial"/>
                <a:ea typeface="Arial"/>
                <a:cs typeface="Arial"/>
                <a:sym typeface="Arial"/>
              </a:defRPr>
            </a:lvl5pPr>
            <a:lvl6pPr marL="0" marR="0" lvl="5" indent="0" algn="ctr" rtl="0">
              <a:spcBef>
                <a:spcPts val="0"/>
              </a:spcBef>
              <a:buNone/>
              <a:defRPr sz="700" b="0" i="0" u="none" strike="noStrike" cap="none">
                <a:solidFill>
                  <a:srgbClr val="888888"/>
                </a:solidFill>
                <a:latin typeface="Arial"/>
                <a:ea typeface="Arial"/>
                <a:cs typeface="Arial"/>
                <a:sym typeface="Arial"/>
              </a:defRPr>
            </a:lvl6pPr>
            <a:lvl7pPr marL="0" marR="0" lvl="6" indent="0" algn="ctr" rtl="0">
              <a:spcBef>
                <a:spcPts val="0"/>
              </a:spcBef>
              <a:buNone/>
              <a:defRPr sz="700" b="0" i="0" u="none" strike="noStrike" cap="none">
                <a:solidFill>
                  <a:srgbClr val="888888"/>
                </a:solidFill>
                <a:latin typeface="Arial"/>
                <a:ea typeface="Arial"/>
                <a:cs typeface="Arial"/>
                <a:sym typeface="Arial"/>
              </a:defRPr>
            </a:lvl7pPr>
            <a:lvl8pPr marL="0" marR="0" lvl="7" indent="0" algn="ctr" rtl="0">
              <a:spcBef>
                <a:spcPts val="0"/>
              </a:spcBef>
              <a:buNone/>
              <a:defRPr sz="700" b="0" i="0" u="none" strike="noStrike" cap="none">
                <a:solidFill>
                  <a:srgbClr val="888888"/>
                </a:solidFill>
                <a:latin typeface="Arial"/>
                <a:ea typeface="Arial"/>
                <a:cs typeface="Arial"/>
                <a:sym typeface="Arial"/>
              </a:defRPr>
            </a:lvl8pPr>
            <a:lvl9pPr marL="0" marR="0" lvl="8" indent="0" algn="ctr" rtl="0">
              <a:spcBef>
                <a:spcPts val="0"/>
              </a:spcBef>
              <a:buNone/>
              <a:defRPr sz="7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pic>
        <p:nvPicPr>
          <p:cNvPr id="56" name="Google Shape;56;p13"/>
          <p:cNvPicPr preferRelativeResize="0"/>
          <p:nvPr/>
        </p:nvPicPr>
        <p:blipFill rotWithShape="1">
          <a:blip r:embed="rId13">
            <a:alphaModFix/>
          </a:blip>
          <a:srcRect/>
          <a:stretch/>
        </p:blipFill>
        <p:spPr>
          <a:xfrm>
            <a:off x="7719802" y="4818387"/>
            <a:ext cx="1212273" cy="31326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slow">
    <p:wip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84DC9A-3F7B-2748-B822-9F2B8EDCD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8204" y="544672"/>
            <a:ext cx="2538282" cy="1302540"/>
          </a:xfrm>
          <a:prstGeom prst="rect">
            <a:avLst/>
          </a:prstGeom>
        </p:spPr>
      </p:pic>
      <p:sp>
        <p:nvSpPr>
          <p:cNvPr id="7" name="Google Shape;146;p25">
            <a:extLst>
              <a:ext uri="{FF2B5EF4-FFF2-40B4-BE49-F238E27FC236}">
                <a16:creationId xmlns:a16="http://schemas.microsoft.com/office/drawing/2014/main" id="{B732FB0F-9995-4E0C-9FCF-364B0B21FB87}"/>
              </a:ext>
            </a:extLst>
          </p:cNvPr>
          <p:cNvSpPr txBox="1">
            <a:spLocks/>
          </p:cNvSpPr>
          <p:nvPr/>
        </p:nvSpPr>
        <p:spPr>
          <a:xfrm>
            <a:off x="249164" y="4189567"/>
            <a:ext cx="2541600" cy="946790"/>
          </a:xfrm>
          <a:prstGeom prst="rect">
            <a:avLst/>
          </a:prstGeom>
        </p:spPr>
        <p:txBody>
          <a:bodyPr spcFirstLastPara="1" vert="horz" wrap="square" lIns="68569" tIns="68569" rIns="68569" bIns="68569" numCol="1" rtlCol="0" anchor="t" anchorCtr="0">
            <a:normAutofit lnSpcReduction="10000"/>
          </a:bodyPr>
          <a:lstStyle>
            <a:lvl1pPr marL="0" indent="0" algn="l" defTabSz="914400" rtl="0" eaLnBrk="1" latinLnBrk="0" hangingPunct="1">
              <a:spcBef>
                <a:spcPct val="20000"/>
              </a:spcBef>
              <a:spcAft>
                <a:spcPts val="600"/>
              </a:spcAft>
              <a:buSzPct val="80000"/>
              <a:buFont typeface="Arial" pitchFamily="34" charset="0"/>
              <a:buNone/>
              <a:defRPr sz="2400" b="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spcBef>
                <a:spcPct val="20000"/>
              </a:spcBef>
              <a:spcAft>
                <a:spcPts val="600"/>
              </a:spcAft>
              <a:buSzPct val="80000"/>
              <a:buFont typeface="Arial" pitchFamily="34" charset="0"/>
              <a:buNone/>
              <a:defRPr sz="18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l" defTabSz="914400" rtl="0" eaLnBrk="1" latinLnBrk="0" hangingPunct="1">
              <a:spcBef>
                <a:spcPct val="20000"/>
              </a:spcBef>
              <a:spcAft>
                <a:spcPts val="600"/>
              </a:spcAft>
              <a:buSzPct val="80000"/>
              <a:buFont typeface="Arial" pitchFamily="34" charset="0"/>
              <a:buNone/>
              <a:defRPr sz="16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l" defTabSz="914400" rtl="0" eaLnBrk="1" latinLnBrk="0" hangingPunct="1">
              <a:spcBef>
                <a:spcPct val="20000"/>
              </a:spcBef>
              <a:spcAft>
                <a:spcPts val="600"/>
              </a:spcAft>
              <a:buSzPct val="80000"/>
              <a:buFont typeface="Arial" pitchFamily="34" charset="0"/>
              <a:buNone/>
              <a:defRPr sz="14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l" defTabSz="914400" rtl="0" eaLnBrk="1" latinLnBrk="0" hangingPunct="1">
              <a:spcBef>
                <a:spcPct val="20000"/>
              </a:spcBef>
              <a:spcAft>
                <a:spcPts val="600"/>
              </a:spcAft>
              <a:buSzPct val="80000"/>
              <a:buFont typeface="Arial" pitchFamily="34" charset="0"/>
              <a:buNone/>
              <a:defRPr sz="1400" kern="1200">
                <a:solidFill>
                  <a:schemeClr val="tx1">
                    <a:tint val="75000"/>
                  </a:schemeClr>
                </a:solidFill>
                <a:latin typeface="Arial" panose="020B0604020202020204" pitchFamily="34" charset="0"/>
                <a:ea typeface="+mn-ea"/>
                <a:cs typeface="Arial" panose="020B0604020202020204" pitchFamily="34" charset="0"/>
              </a:defRPr>
            </a:lvl5pPr>
            <a:lvl6pPr marL="2286000" indent="0" algn="l" defTabSz="914400" rtl="0" eaLnBrk="1" latinLnBrk="0" hangingPunct="1">
              <a:spcBef>
                <a:spcPct val="20000"/>
              </a:spcBef>
              <a:spcAft>
                <a:spcPts val="600"/>
              </a:spcAft>
              <a:buSzPct val="80000"/>
              <a:buFont typeface="Arial" pitchFamily="34" charset="0"/>
              <a:buNone/>
              <a:defRPr sz="1400" kern="1200">
                <a:solidFill>
                  <a:schemeClr val="tx1">
                    <a:tint val="75000"/>
                  </a:schemeClr>
                </a:solidFill>
                <a:latin typeface="Arial" panose="020B0604020202020204" pitchFamily="34" charset="0"/>
                <a:ea typeface="+mn-ea"/>
                <a:cs typeface="Arial" panose="020B0604020202020204" pitchFamily="34" charset="0"/>
              </a:defRPr>
            </a:lvl6pPr>
            <a:lvl7pPr marL="2743200" indent="0" algn="l" defTabSz="914400" rtl="0" eaLnBrk="1" latinLnBrk="0" hangingPunct="1">
              <a:spcBef>
                <a:spcPct val="20000"/>
              </a:spcBef>
              <a:spcAft>
                <a:spcPts val="600"/>
              </a:spcAft>
              <a:buSzPct val="80000"/>
              <a:buFont typeface="Arial" pitchFamily="34" charset="0"/>
              <a:buNone/>
              <a:tabLst/>
              <a:defRPr sz="1400" kern="1200">
                <a:solidFill>
                  <a:schemeClr val="tx1">
                    <a:tint val="75000"/>
                  </a:schemeClr>
                </a:solidFill>
                <a:latin typeface="Arial" panose="020B0604020202020204" pitchFamily="34" charset="0"/>
                <a:ea typeface="+mn-ea"/>
                <a:cs typeface="Arial" panose="020B0604020202020204" pitchFamily="34" charset="0"/>
              </a:defRPr>
            </a:lvl7pPr>
            <a:lvl8pPr marL="3200400" indent="0" algn="l" defTabSz="914400" rtl="0" eaLnBrk="1" latinLnBrk="0" hangingPunct="1">
              <a:spcBef>
                <a:spcPct val="20000"/>
              </a:spcBef>
              <a:spcAft>
                <a:spcPts val="600"/>
              </a:spcAft>
              <a:buSzPct val="80000"/>
              <a:buFont typeface="Arial" pitchFamily="34" charset="0"/>
              <a:buNone/>
              <a:defRPr sz="1400" kern="1200" baseline="0">
                <a:solidFill>
                  <a:schemeClr val="tx1">
                    <a:tint val="75000"/>
                  </a:schemeClr>
                </a:solidFill>
                <a:latin typeface="Arial" panose="020B0604020202020204" pitchFamily="34" charset="0"/>
                <a:ea typeface="+mn-ea"/>
                <a:cs typeface="Arial" panose="020B0604020202020204" pitchFamily="34" charset="0"/>
              </a:defRPr>
            </a:lvl8pPr>
            <a:lvl9pPr marL="3657600" indent="0" algn="l" defTabSz="914400" rtl="0" eaLnBrk="1" latinLnBrk="0" hangingPunct="1">
              <a:spcBef>
                <a:spcPct val="20000"/>
              </a:spcBef>
              <a:spcAft>
                <a:spcPts val="600"/>
              </a:spcAft>
              <a:buSzPct val="80000"/>
              <a:buFont typeface="Arial" pitchFamily="34" charset="0"/>
              <a:buNone/>
              <a:defRPr sz="1400" kern="1200">
                <a:solidFill>
                  <a:schemeClr val="tx1">
                    <a:tint val="75000"/>
                  </a:schemeClr>
                </a:solidFill>
                <a:latin typeface="Arial" panose="020B0604020202020204" pitchFamily="34" charset="0"/>
                <a:ea typeface="+mn-ea"/>
                <a:cs typeface="Arial" panose="020B0604020202020204" pitchFamily="34" charset="0"/>
              </a:defRPr>
            </a:lvl9pPr>
          </a:lstStyle>
          <a:p>
            <a:pPr>
              <a:spcBef>
                <a:spcPts val="0"/>
              </a:spcBef>
              <a:spcAft>
                <a:spcPts val="0"/>
              </a:spcAft>
            </a:pPr>
            <a:r>
              <a:rPr lang="en-GB" sz="1350" b="1" dirty="0"/>
              <a:t>Bhavana Balakrishna Rao</a:t>
            </a:r>
          </a:p>
          <a:p>
            <a:pPr>
              <a:spcBef>
                <a:spcPts val="0"/>
              </a:spcBef>
              <a:spcAft>
                <a:spcPts val="0"/>
              </a:spcAft>
            </a:pPr>
            <a:r>
              <a:rPr lang="en-GB" sz="1350" b="1" dirty="0"/>
              <a:t>Irene </a:t>
            </a:r>
            <a:r>
              <a:rPr lang="en-GB" sz="1350" b="1" dirty="0" err="1"/>
              <a:t>Jin</a:t>
            </a:r>
            <a:endParaRPr lang="en-GB" sz="1350" b="1" dirty="0"/>
          </a:p>
          <a:p>
            <a:pPr>
              <a:spcBef>
                <a:spcPts val="0"/>
              </a:spcBef>
              <a:spcAft>
                <a:spcPts val="0"/>
              </a:spcAft>
            </a:pPr>
            <a:r>
              <a:rPr lang="en-GB" sz="1350" b="1" dirty="0"/>
              <a:t>Yash Bhatnagar</a:t>
            </a:r>
            <a:br>
              <a:rPr lang="en-GB" sz="1350" b="1" dirty="0"/>
            </a:br>
            <a:r>
              <a:rPr lang="en-GB" sz="1350" b="1" dirty="0" err="1"/>
              <a:t>Zhenghao</a:t>
            </a:r>
            <a:r>
              <a:rPr lang="en-GB" sz="1350" b="1" dirty="0"/>
              <a:t> Zhang</a:t>
            </a:r>
          </a:p>
        </p:txBody>
      </p:sp>
      <p:sp>
        <p:nvSpPr>
          <p:cNvPr id="8" name="Google Shape;147;p25">
            <a:extLst>
              <a:ext uri="{FF2B5EF4-FFF2-40B4-BE49-F238E27FC236}">
                <a16:creationId xmlns:a16="http://schemas.microsoft.com/office/drawing/2014/main" id="{E05439D6-0FA3-410E-9AB1-82B5C5B16173}"/>
              </a:ext>
            </a:extLst>
          </p:cNvPr>
          <p:cNvSpPr txBox="1"/>
          <p:nvPr/>
        </p:nvSpPr>
        <p:spPr>
          <a:xfrm>
            <a:off x="0" y="1826207"/>
            <a:ext cx="5284125" cy="542434"/>
          </a:xfrm>
          <a:prstGeom prst="rect">
            <a:avLst/>
          </a:prstGeom>
          <a:noFill/>
          <a:ln>
            <a:noFill/>
          </a:ln>
        </p:spPr>
        <p:txBody>
          <a:bodyPr spcFirstLastPara="1" wrap="square" lIns="68569" tIns="68569" rIns="68569" bIns="68569" anchor="t" anchorCtr="0">
            <a:spAutoFit/>
          </a:bodyPr>
          <a:lstStyle/>
          <a:p>
            <a:pPr algn="ctr"/>
            <a:r>
              <a:rPr lang="en-GB" sz="2625" b="1" dirty="0">
                <a:latin typeface="Ebrima" panose="02000000000000000000" pitchFamily="2" charset="0"/>
                <a:ea typeface="Ebrima" panose="02000000000000000000" pitchFamily="2" charset="0"/>
                <a:cs typeface="Ebrima" panose="02000000000000000000" pitchFamily="2" charset="0"/>
              </a:rPr>
              <a:t>Team Amber: </a:t>
            </a:r>
            <a:r>
              <a:rPr lang="en-GB" sz="2625" b="1" dirty="0" err="1">
                <a:latin typeface="Ebrima" panose="02000000000000000000" pitchFamily="2" charset="0"/>
                <a:ea typeface="Ebrima" panose="02000000000000000000" pitchFamily="2" charset="0"/>
                <a:cs typeface="Ebrima" panose="02000000000000000000" pitchFamily="2" charset="0"/>
              </a:rPr>
              <a:t>Datathon</a:t>
            </a:r>
            <a:r>
              <a:rPr lang="en-GB" sz="2625" b="1" dirty="0">
                <a:latin typeface="Ebrima" panose="02000000000000000000" pitchFamily="2" charset="0"/>
                <a:ea typeface="Ebrima" panose="02000000000000000000" pitchFamily="2" charset="0"/>
                <a:cs typeface="Ebrima" panose="02000000000000000000" pitchFamily="2" charset="0"/>
              </a:rPr>
              <a:t> 2021</a:t>
            </a:r>
            <a:endParaRPr sz="2625" b="1" dirty="0">
              <a:latin typeface="Ebrima" panose="02000000000000000000" pitchFamily="2" charset="0"/>
              <a:ea typeface="Ebrima" panose="02000000000000000000" pitchFamily="2" charset="0"/>
              <a:cs typeface="Ebrima" panose="02000000000000000000" pitchFamily="2" charset="0"/>
            </a:endParaRPr>
          </a:p>
        </p:txBody>
      </p:sp>
      <p:sp>
        <p:nvSpPr>
          <p:cNvPr id="9" name="Google Shape;148;p25">
            <a:extLst>
              <a:ext uri="{FF2B5EF4-FFF2-40B4-BE49-F238E27FC236}">
                <a16:creationId xmlns:a16="http://schemas.microsoft.com/office/drawing/2014/main" id="{D103502E-BFB3-4807-BAAB-229D51B02634}"/>
              </a:ext>
            </a:extLst>
          </p:cNvPr>
          <p:cNvSpPr txBox="1"/>
          <p:nvPr/>
        </p:nvSpPr>
        <p:spPr>
          <a:xfrm>
            <a:off x="-288540" y="2266562"/>
            <a:ext cx="6002831" cy="323143"/>
          </a:xfrm>
          <a:prstGeom prst="rect">
            <a:avLst/>
          </a:prstGeom>
          <a:noFill/>
          <a:ln>
            <a:noFill/>
          </a:ln>
        </p:spPr>
        <p:txBody>
          <a:bodyPr spcFirstLastPara="1" wrap="square" lIns="68569" tIns="68569" rIns="68569" bIns="68569" anchor="t" anchorCtr="0">
            <a:spAutoFit/>
          </a:bodyPr>
          <a:lstStyle/>
          <a:p>
            <a:pPr algn="ctr"/>
            <a:r>
              <a:rPr lang="en-GB" sz="1200" b="1" i="1" dirty="0">
                <a:latin typeface="Gadugi" panose="020B0502040204020203" pitchFamily="34" charset="0"/>
                <a:ea typeface="Gadugi" panose="020B0502040204020203" pitchFamily="34" charset="0"/>
                <a:cs typeface="Ebrima" panose="02000000000000000000" pitchFamily="2" charset="0"/>
              </a:rPr>
              <a:t>Assembling a new team for Toronto Six to face the new NWHL season</a:t>
            </a:r>
            <a:endParaRPr sz="1200" b="1" i="1" dirty="0">
              <a:latin typeface="Gadugi" panose="020B0502040204020203" pitchFamily="34" charset="0"/>
              <a:ea typeface="Gadugi" panose="020B0502040204020203" pitchFamily="34" charset="0"/>
              <a:cs typeface="Ebrima" panose="02000000000000000000" pitchFamily="2" charset="0"/>
            </a:endParaRPr>
          </a:p>
        </p:txBody>
      </p:sp>
      <p:pic>
        <p:nvPicPr>
          <p:cNvPr id="10" name="Google Shape;149;p25">
            <a:extLst>
              <a:ext uri="{FF2B5EF4-FFF2-40B4-BE49-F238E27FC236}">
                <a16:creationId xmlns:a16="http://schemas.microsoft.com/office/drawing/2014/main" id="{38DAF7EC-AF15-402A-AAB4-27EE43788613}"/>
              </a:ext>
            </a:extLst>
          </p:cNvPr>
          <p:cNvPicPr preferRelativeResize="0"/>
          <p:nvPr/>
        </p:nvPicPr>
        <p:blipFill>
          <a:blip r:embed="rId4">
            <a:alphaModFix/>
          </a:blip>
          <a:stretch>
            <a:fillRect/>
          </a:stretch>
        </p:blipFill>
        <p:spPr>
          <a:xfrm>
            <a:off x="5779329" y="1953246"/>
            <a:ext cx="3194053" cy="2108214"/>
          </a:xfrm>
          <a:prstGeom prst="rect">
            <a:avLst/>
          </a:prstGeom>
          <a:noFill/>
          <a:ln>
            <a:noFill/>
          </a:ln>
        </p:spPr>
      </p:pic>
      <p:pic>
        <p:nvPicPr>
          <p:cNvPr id="11" name="Google Shape;150;p25">
            <a:extLst>
              <a:ext uri="{FF2B5EF4-FFF2-40B4-BE49-F238E27FC236}">
                <a16:creationId xmlns:a16="http://schemas.microsoft.com/office/drawing/2014/main" id="{88C0F1C1-2309-4157-8C98-06390B733EFD}"/>
              </a:ext>
            </a:extLst>
          </p:cNvPr>
          <p:cNvPicPr preferRelativeResize="0"/>
          <p:nvPr/>
        </p:nvPicPr>
        <p:blipFill>
          <a:blip r:embed="rId5">
            <a:alphaModFix/>
          </a:blip>
          <a:stretch>
            <a:fillRect/>
          </a:stretch>
        </p:blipFill>
        <p:spPr>
          <a:xfrm>
            <a:off x="1519964" y="2737385"/>
            <a:ext cx="2200275" cy="1112850"/>
          </a:xfrm>
          <a:prstGeom prst="rect">
            <a:avLst/>
          </a:prstGeom>
          <a:noFill/>
          <a:ln>
            <a:noFill/>
          </a:ln>
        </p:spPr>
      </p:pic>
    </p:spTree>
    <p:extLst>
      <p:ext uri="{BB962C8B-B14F-4D97-AF65-F5344CB8AC3E}">
        <p14:creationId xmlns:p14="http://schemas.microsoft.com/office/powerpoint/2010/main" val="3793801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ctrTitle"/>
          </p:nvPr>
        </p:nvSpPr>
        <p:spPr>
          <a:xfrm>
            <a:off x="251521" y="205978"/>
            <a:ext cx="7200900" cy="4227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GB" sz="2200" dirty="0">
                <a:solidFill>
                  <a:schemeClr val="dk1"/>
                </a:solidFill>
                <a:latin typeface="Ebrima" panose="02000000000000000000" pitchFamily="2" charset="0"/>
                <a:ea typeface="Ebrima" panose="02000000000000000000" pitchFamily="2" charset="0"/>
                <a:cs typeface="Ebrima" panose="02000000000000000000" pitchFamily="2" charset="0"/>
              </a:rPr>
              <a:t>Appendix</a:t>
            </a:r>
            <a:endParaRPr sz="2200" dirty="0">
              <a:solidFill>
                <a:schemeClr val="dk1"/>
              </a:solidFill>
              <a:latin typeface="Ebrima" panose="02000000000000000000" pitchFamily="2" charset="0"/>
              <a:ea typeface="Ebrima" panose="02000000000000000000" pitchFamily="2" charset="0"/>
              <a:cs typeface="Ebrima" panose="02000000000000000000" pitchFamily="2" charset="0"/>
            </a:endParaRPr>
          </a:p>
        </p:txBody>
      </p:sp>
      <p:sp>
        <p:nvSpPr>
          <p:cNvPr id="237" name="Google Shape;237;p34"/>
          <p:cNvSpPr txBox="1">
            <a:spLocks noGrp="1"/>
          </p:cNvSpPr>
          <p:nvPr>
            <p:ph type="body" idx="2"/>
          </p:nvPr>
        </p:nvSpPr>
        <p:spPr>
          <a:xfrm>
            <a:off x="253200" y="789602"/>
            <a:ext cx="8637600" cy="4019400"/>
          </a:xfrm>
          <a:prstGeom prst="rect">
            <a:avLst/>
          </a:prstGeom>
        </p:spPr>
        <p:txBody>
          <a:bodyPr spcFirstLastPara="1" wrap="square" lIns="68575" tIns="34275" rIns="68575" bIns="34275" anchor="t" anchorCtr="0">
            <a:noAutofit/>
          </a:bodyPr>
          <a:lstStyle/>
          <a:p>
            <a:pPr marL="0" lvl="0" indent="0" algn="just" rtl="0">
              <a:spcBef>
                <a:spcPts val="200"/>
              </a:spcBef>
              <a:spcAft>
                <a:spcPts val="0"/>
              </a:spcAft>
              <a:buNone/>
            </a:pPr>
            <a:r>
              <a:rPr lang="en-GB" sz="1400" dirty="0">
                <a:solidFill>
                  <a:schemeClr val="dk1"/>
                </a:solidFill>
                <a:latin typeface="Ebrima" panose="02000000000000000000" pitchFamily="2" charset="0"/>
                <a:ea typeface="Ebrima" panose="02000000000000000000" pitchFamily="2" charset="0"/>
                <a:cs typeface="Ebrima" panose="02000000000000000000" pitchFamily="2" charset="0"/>
              </a:rPr>
              <a:t>The selection of the new team is a constrained optimization problem. The selection of players can be transformed into a </a:t>
            </a:r>
            <a:r>
              <a:rPr lang="en-GB" sz="1400" b="1" dirty="0">
                <a:solidFill>
                  <a:schemeClr val="dk1"/>
                </a:solidFill>
                <a:latin typeface="Comic Sans MS" panose="030F0702030302020204" pitchFamily="66" charset="0"/>
                <a:ea typeface="Ebrima" panose="02000000000000000000" pitchFamily="2" charset="0"/>
                <a:cs typeface="Ebrima" panose="02000000000000000000" pitchFamily="2" charset="0"/>
              </a:rPr>
              <a:t>Linear Programming Problem </a:t>
            </a:r>
            <a:r>
              <a:rPr lang="en-GB" sz="1400" dirty="0">
                <a:solidFill>
                  <a:schemeClr val="dk1"/>
                </a:solidFill>
                <a:latin typeface="Ebrima" panose="02000000000000000000" pitchFamily="2" charset="0"/>
                <a:ea typeface="Ebrima" panose="02000000000000000000" pitchFamily="2" charset="0"/>
                <a:cs typeface="Ebrima" panose="02000000000000000000" pitchFamily="2" charset="0"/>
              </a:rPr>
              <a:t>(LPP) using the following Decision Variables, Objective Function and Constraints. LPP is implemented using the </a:t>
            </a:r>
            <a:r>
              <a:rPr lang="en-GB" sz="1400" b="1" dirty="0" err="1">
                <a:solidFill>
                  <a:schemeClr val="dk1"/>
                </a:solidFill>
                <a:latin typeface="Comic Sans MS" panose="030F0702030302020204" pitchFamily="66" charset="0"/>
                <a:ea typeface="Ebrima" panose="02000000000000000000" pitchFamily="2" charset="0"/>
                <a:cs typeface="Ebrima" panose="02000000000000000000" pitchFamily="2" charset="0"/>
              </a:rPr>
              <a:t>PuLP</a:t>
            </a:r>
            <a:r>
              <a:rPr lang="en-GB" sz="1400" b="1" dirty="0">
                <a:solidFill>
                  <a:schemeClr val="dk1"/>
                </a:solidFill>
                <a:latin typeface="Ebrima" panose="02000000000000000000" pitchFamily="2" charset="0"/>
                <a:ea typeface="Ebrima" panose="02000000000000000000" pitchFamily="2" charset="0"/>
                <a:cs typeface="Ebrima" panose="02000000000000000000" pitchFamily="2" charset="0"/>
              </a:rPr>
              <a:t> </a:t>
            </a:r>
            <a:r>
              <a:rPr lang="en-GB" sz="1400" dirty="0">
                <a:solidFill>
                  <a:schemeClr val="dk1"/>
                </a:solidFill>
                <a:latin typeface="Ebrima" panose="02000000000000000000" pitchFamily="2" charset="0"/>
                <a:ea typeface="Ebrima" panose="02000000000000000000" pitchFamily="2" charset="0"/>
                <a:cs typeface="Ebrima" panose="02000000000000000000" pitchFamily="2" charset="0"/>
              </a:rPr>
              <a:t>library in Python</a:t>
            </a:r>
            <a:r>
              <a:rPr lang="en-GB" sz="1400" dirty="0">
                <a:solidFill>
                  <a:schemeClr val="dk1"/>
                </a:solidFill>
              </a:rPr>
              <a:t>.</a:t>
            </a:r>
            <a:endParaRPr sz="1400" dirty="0">
              <a:solidFill>
                <a:schemeClr val="dk1"/>
              </a:solidFill>
            </a:endParaRPr>
          </a:p>
          <a:p>
            <a:pPr marL="0" lvl="0" indent="0" algn="just" rtl="0">
              <a:spcBef>
                <a:spcPts val="500"/>
              </a:spcBef>
              <a:spcAft>
                <a:spcPts val="0"/>
              </a:spcAft>
              <a:buNone/>
            </a:pPr>
            <a:endParaRPr sz="1200" dirty="0">
              <a:solidFill>
                <a:schemeClr val="dk1"/>
              </a:solidFill>
            </a:endParaRPr>
          </a:p>
          <a:p>
            <a:pPr marL="0" lvl="0" indent="0" algn="just" rtl="0">
              <a:spcBef>
                <a:spcPts val="500"/>
              </a:spcBef>
              <a:spcAft>
                <a:spcPts val="0"/>
              </a:spcAft>
              <a:buNone/>
            </a:pPr>
            <a:r>
              <a:rPr lang="en-GB" sz="1700" b="1" dirty="0">
                <a:solidFill>
                  <a:schemeClr val="dk1"/>
                </a:solidFill>
                <a:latin typeface="Ebrima" panose="02000000000000000000" pitchFamily="2" charset="0"/>
                <a:ea typeface="Ebrima" panose="02000000000000000000" pitchFamily="2" charset="0"/>
                <a:cs typeface="Ebrima" panose="02000000000000000000" pitchFamily="2" charset="0"/>
              </a:rPr>
              <a:t>Decision variables</a:t>
            </a:r>
            <a:endParaRPr sz="1700" b="1" dirty="0">
              <a:solidFill>
                <a:schemeClr val="dk1"/>
              </a:solidFill>
              <a:latin typeface="Ebrima" panose="02000000000000000000" pitchFamily="2" charset="0"/>
              <a:ea typeface="Ebrima" panose="02000000000000000000" pitchFamily="2" charset="0"/>
              <a:cs typeface="Ebrima" panose="02000000000000000000" pitchFamily="2" charset="0"/>
            </a:endParaRPr>
          </a:p>
          <a:p>
            <a:pPr marL="457200" lvl="0" indent="-311150" algn="just" rtl="0">
              <a:spcBef>
                <a:spcPts val="500"/>
              </a:spcBef>
              <a:spcAft>
                <a:spcPts val="0"/>
              </a:spcAft>
              <a:buClr>
                <a:schemeClr val="dk1"/>
              </a:buClr>
              <a:buSzPts val="1300"/>
              <a:buChar char="●"/>
            </a:pPr>
            <a:r>
              <a:rPr lang="en-GB" sz="1300" dirty="0">
                <a:solidFill>
                  <a:schemeClr val="dk1"/>
                </a:solidFill>
                <a:latin typeface="Ebrima" panose="02000000000000000000" pitchFamily="2" charset="0"/>
                <a:ea typeface="Ebrima" panose="02000000000000000000" pitchFamily="2" charset="0"/>
                <a:cs typeface="Ebrima" panose="02000000000000000000" pitchFamily="2" charset="0"/>
              </a:rPr>
              <a:t>Each of the available players are considered as decision variables.</a:t>
            </a:r>
            <a:endParaRPr sz="1300" dirty="0">
              <a:solidFill>
                <a:schemeClr val="dk1"/>
              </a:solidFill>
              <a:latin typeface="Ebrima" panose="02000000000000000000" pitchFamily="2" charset="0"/>
              <a:ea typeface="Ebrima" panose="02000000000000000000" pitchFamily="2" charset="0"/>
              <a:cs typeface="Ebrima" panose="02000000000000000000" pitchFamily="2" charset="0"/>
            </a:endParaRPr>
          </a:p>
          <a:p>
            <a:pPr marL="720000" lvl="1" indent="-311150" algn="just" rtl="0">
              <a:spcBef>
                <a:spcPts val="0"/>
              </a:spcBef>
              <a:spcAft>
                <a:spcPts val="0"/>
              </a:spcAft>
              <a:buClr>
                <a:schemeClr val="dk1"/>
              </a:buClr>
              <a:buSzPts val="1300"/>
              <a:buChar char="○"/>
            </a:pPr>
            <a:r>
              <a:rPr lang="en-GB" sz="1300" dirty="0">
                <a:solidFill>
                  <a:schemeClr val="dk1"/>
                </a:solidFill>
                <a:latin typeface="Ebrima" panose="02000000000000000000" pitchFamily="2" charset="0"/>
                <a:ea typeface="Ebrima" panose="02000000000000000000" pitchFamily="2" charset="0"/>
                <a:cs typeface="Ebrima" panose="02000000000000000000" pitchFamily="2" charset="0"/>
              </a:rPr>
              <a:t>The player variables are cast to integer variables. It can take the value 0 (not selected) or 1 (selected).</a:t>
            </a:r>
            <a:endParaRPr sz="1300" dirty="0">
              <a:solidFill>
                <a:schemeClr val="dk1"/>
              </a:solidFill>
              <a:latin typeface="Ebrima" panose="02000000000000000000" pitchFamily="2" charset="0"/>
              <a:ea typeface="Ebrima" panose="02000000000000000000" pitchFamily="2" charset="0"/>
              <a:cs typeface="Ebrima" panose="02000000000000000000" pitchFamily="2" charset="0"/>
            </a:endParaRPr>
          </a:p>
          <a:p>
            <a:pPr marL="720000" lvl="1" indent="-311150" algn="just" rtl="0">
              <a:spcBef>
                <a:spcPts val="0"/>
              </a:spcBef>
              <a:spcAft>
                <a:spcPts val="0"/>
              </a:spcAft>
              <a:buClr>
                <a:schemeClr val="dk1"/>
              </a:buClr>
              <a:buSzPts val="1300"/>
              <a:buChar char="○"/>
            </a:pPr>
            <a:r>
              <a:rPr lang="en-GB" sz="1300" dirty="0">
                <a:solidFill>
                  <a:schemeClr val="dk1"/>
                </a:solidFill>
                <a:latin typeface="Ebrima" panose="02000000000000000000" pitchFamily="2" charset="0"/>
                <a:ea typeface="Ebrima" panose="02000000000000000000" pitchFamily="2" charset="0"/>
                <a:cs typeface="Ebrima" panose="02000000000000000000" pitchFamily="2" charset="0"/>
              </a:rPr>
              <a:t>There are 126 players and each player is represented as x0, x1, x2, …. x125. Hence there are </a:t>
            </a:r>
            <a:r>
              <a:rPr lang="en-GB" sz="1300" b="1" dirty="0">
                <a:solidFill>
                  <a:schemeClr val="dk1"/>
                </a:solidFill>
                <a:latin typeface="Ebrima" panose="02000000000000000000" pitchFamily="2" charset="0"/>
                <a:ea typeface="Ebrima" panose="02000000000000000000" pitchFamily="2" charset="0"/>
                <a:cs typeface="Ebrima" panose="02000000000000000000" pitchFamily="2" charset="0"/>
              </a:rPr>
              <a:t>126 decision variables</a:t>
            </a:r>
            <a:r>
              <a:rPr lang="en-GB" sz="1300" dirty="0">
                <a:solidFill>
                  <a:schemeClr val="dk1"/>
                </a:solidFill>
                <a:latin typeface="Ebrima" panose="02000000000000000000" pitchFamily="2" charset="0"/>
                <a:ea typeface="Ebrima" panose="02000000000000000000" pitchFamily="2" charset="0"/>
                <a:cs typeface="Ebrima" panose="02000000000000000000" pitchFamily="2" charset="0"/>
              </a:rPr>
              <a:t>.</a:t>
            </a:r>
            <a:endParaRPr sz="1300" dirty="0">
              <a:solidFill>
                <a:schemeClr val="dk1"/>
              </a:solidFill>
              <a:latin typeface="Ebrima" panose="02000000000000000000" pitchFamily="2" charset="0"/>
              <a:ea typeface="Ebrima" panose="02000000000000000000" pitchFamily="2" charset="0"/>
              <a:cs typeface="Ebrima" panose="02000000000000000000" pitchFamily="2" charset="0"/>
            </a:endParaRPr>
          </a:p>
          <a:p>
            <a:pPr marL="0" lvl="0" indent="0" algn="just" rtl="0">
              <a:spcBef>
                <a:spcPts val="500"/>
              </a:spcBef>
              <a:spcAft>
                <a:spcPts val="0"/>
              </a:spcAft>
              <a:buNone/>
            </a:pPr>
            <a:endParaRPr sz="1200" b="1" dirty="0">
              <a:solidFill>
                <a:schemeClr val="dk1"/>
              </a:solidFill>
              <a:latin typeface="Ebrima" panose="02000000000000000000" pitchFamily="2" charset="0"/>
              <a:ea typeface="Ebrima" panose="02000000000000000000" pitchFamily="2" charset="0"/>
              <a:cs typeface="Ebrima" panose="02000000000000000000" pitchFamily="2" charset="0"/>
            </a:endParaRPr>
          </a:p>
          <a:p>
            <a:pPr marL="0" lvl="0" indent="0" algn="just" rtl="0">
              <a:spcBef>
                <a:spcPts val="500"/>
              </a:spcBef>
              <a:spcAft>
                <a:spcPts val="0"/>
              </a:spcAft>
              <a:buNone/>
            </a:pPr>
            <a:r>
              <a:rPr lang="en-GB" sz="1700" b="1" dirty="0">
                <a:solidFill>
                  <a:schemeClr val="dk1"/>
                </a:solidFill>
                <a:latin typeface="Ebrima" panose="02000000000000000000" pitchFamily="2" charset="0"/>
                <a:ea typeface="Ebrima" panose="02000000000000000000" pitchFamily="2" charset="0"/>
                <a:cs typeface="Ebrima" panose="02000000000000000000" pitchFamily="2" charset="0"/>
              </a:rPr>
              <a:t>Objective Function</a:t>
            </a:r>
            <a:endParaRPr sz="1700" b="1" dirty="0">
              <a:solidFill>
                <a:schemeClr val="dk1"/>
              </a:solidFill>
              <a:latin typeface="Ebrima" panose="02000000000000000000" pitchFamily="2" charset="0"/>
              <a:ea typeface="Ebrima" panose="02000000000000000000" pitchFamily="2" charset="0"/>
              <a:cs typeface="Ebrima" panose="02000000000000000000" pitchFamily="2" charset="0"/>
            </a:endParaRPr>
          </a:p>
          <a:p>
            <a:pPr marL="457200" lvl="0" indent="-311150" algn="just" rtl="0">
              <a:spcBef>
                <a:spcPts val="500"/>
              </a:spcBef>
              <a:spcAft>
                <a:spcPts val="0"/>
              </a:spcAft>
              <a:buClr>
                <a:schemeClr val="dk1"/>
              </a:buClr>
              <a:buSzPts val="1300"/>
              <a:buChar char="●"/>
            </a:pPr>
            <a:r>
              <a:rPr lang="en-GB" sz="1300" b="1" dirty="0">
                <a:solidFill>
                  <a:schemeClr val="dk1"/>
                </a:solidFill>
                <a:latin typeface="Ebrima" panose="02000000000000000000" pitchFamily="2" charset="0"/>
                <a:ea typeface="Ebrima" panose="02000000000000000000" pitchFamily="2" charset="0"/>
                <a:cs typeface="Ebrima" panose="02000000000000000000" pitchFamily="2" charset="0"/>
              </a:rPr>
              <a:t>Maximize</a:t>
            </a:r>
            <a:r>
              <a:rPr lang="en-GB" sz="1300" dirty="0">
                <a:solidFill>
                  <a:schemeClr val="dk1"/>
                </a:solidFill>
                <a:latin typeface="Ebrima" panose="02000000000000000000" pitchFamily="2" charset="0"/>
                <a:ea typeface="Ebrima" panose="02000000000000000000" pitchFamily="2" charset="0"/>
                <a:cs typeface="Ebrima" panose="02000000000000000000" pitchFamily="2" charset="0"/>
              </a:rPr>
              <a:t> the number of goals scored by the team.</a:t>
            </a:r>
            <a:endParaRPr sz="1300" dirty="0">
              <a:solidFill>
                <a:schemeClr val="dk1"/>
              </a:solidFill>
              <a:latin typeface="Ebrima" panose="02000000000000000000" pitchFamily="2" charset="0"/>
              <a:ea typeface="Ebrima" panose="02000000000000000000" pitchFamily="2" charset="0"/>
              <a:cs typeface="Ebrima" panose="02000000000000000000" pitchFamily="2" charset="0"/>
            </a:endParaRPr>
          </a:p>
          <a:p>
            <a:pPr marL="720000" lvl="1" indent="-311150" algn="just" rtl="0">
              <a:spcBef>
                <a:spcPts val="0"/>
              </a:spcBef>
              <a:spcAft>
                <a:spcPts val="0"/>
              </a:spcAft>
              <a:buClr>
                <a:schemeClr val="dk1"/>
              </a:buClr>
              <a:buSzPts val="1300"/>
              <a:buChar char="○"/>
            </a:pPr>
            <a:r>
              <a:rPr lang="en-GB" sz="1300" dirty="0">
                <a:solidFill>
                  <a:schemeClr val="dk1"/>
                </a:solidFill>
                <a:latin typeface="Ebrima" panose="02000000000000000000" pitchFamily="2" charset="0"/>
                <a:ea typeface="Ebrima" panose="02000000000000000000" pitchFamily="2" charset="0"/>
                <a:cs typeface="Ebrima" panose="02000000000000000000" pitchFamily="2" charset="0"/>
              </a:rPr>
              <a:t>The goals scored by each player is assigned to the respective decision variable to create the optimisation function. (Please find the function in .</a:t>
            </a:r>
            <a:r>
              <a:rPr lang="en-GB" sz="1300" dirty="0" err="1">
                <a:solidFill>
                  <a:schemeClr val="dk1"/>
                </a:solidFill>
                <a:latin typeface="Ebrima" panose="02000000000000000000" pitchFamily="2" charset="0"/>
                <a:ea typeface="Ebrima" panose="02000000000000000000" pitchFamily="2" charset="0"/>
                <a:cs typeface="Ebrima" panose="02000000000000000000" pitchFamily="2" charset="0"/>
              </a:rPr>
              <a:t>ipynb</a:t>
            </a:r>
            <a:r>
              <a:rPr lang="en-GB" sz="1300" dirty="0">
                <a:solidFill>
                  <a:schemeClr val="dk1"/>
                </a:solidFill>
                <a:latin typeface="Ebrima" panose="02000000000000000000" pitchFamily="2" charset="0"/>
                <a:ea typeface="Ebrima" panose="02000000000000000000" pitchFamily="2" charset="0"/>
                <a:cs typeface="Ebrima" panose="02000000000000000000" pitchFamily="2" charset="0"/>
              </a:rPr>
              <a:t> file)</a:t>
            </a:r>
          </a:p>
          <a:p>
            <a:pPr marL="408850" lvl="1" indent="0" algn="just" rtl="0">
              <a:spcBef>
                <a:spcPts val="0"/>
              </a:spcBef>
              <a:spcAft>
                <a:spcPts val="0"/>
              </a:spcAft>
              <a:buClr>
                <a:schemeClr val="dk1"/>
              </a:buClr>
              <a:buSzPts val="1300"/>
              <a:buNone/>
            </a:pPr>
            <a:endParaRPr sz="1300" dirty="0">
              <a:solidFill>
                <a:schemeClr val="dk1"/>
              </a:solidFill>
              <a:latin typeface="Ebrima" panose="02000000000000000000" pitchFamily="2" charset="0"/>
              <a:ea typeface="Ebrima" panose="02000000000000000000" pitchFamily="2" charset="0"/>
              <a:cs typeface="Ebrima" panose="02000000000000000000" pitchFamily="2" charset="0"/>
            </a:endParaRPr>
          </a:p>
          <a:p>
            <a:pPr marL="914400" lvl="1" indent="-311150" algn="just" rtl="0">
              <a:spcBef>
                <a:spcPts val="0"/>
              </a:spcBef>
              <a:spcAft>
                <a:spcPts val="0"/>
              </a:spcAft>
              <a:buClr>
                <a:schemeClr val="dk1"/>
              </a:buClr>
              <a:buSzPts val="1300"/>
              <a:buChar char="○"/>
            </a:pPr>
            <a:endParaRPr sz="1300" dirty="0">
              <a:solidFill>
                <a:schemeClr val="dk1"/>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1000"/>
                                        <p:tgtEl>
                                          <p:spTgt spid="237">
                                            <p:txEl>
                                              <p:pRg st="0" end="0"/>
                                            </p:txEl>
                                          </p:spTgt>
                                        </p:tgtEl>
                                      </p:cBhvr>
                                    </p:animEffect>
                                    <p:anim calcmode="lin" valueType="num">
                                      <p:cBhvr>
                                        <p:cTn id="8" dur="1000" fill="hold"/>
                                        <p:tgtEl>
                                          <p:spTgt spid="23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7">
                                            <p:txEl>
                                              <p:pRg st="2" end="2"/>
                                            </p:txEl>
                                          </p:spTgt>
                                        </p:tgtEl>
                                        <p:attrNameLst>
                                          <p:attrName>style.visibility</p:attrName>
                                        </p:attrNameLst>
                                      </p:cBhvr>
                                      <p:to>
                                        <p:strVal val="visible"/>
                                      </p:to>
                                    </p:set>
                                    <p:animEffect transition="in" filter="fade">
                                      <p:cBhvr>
                                        <p:cTn id="14" dur="1000"/>
                                        <p:tgtEl>
                                          <p:spTgt spid="237">
                                            <p:txEl>
                                              <p:pRg st="2" end="2"/>
                                            </p:txEl>
                                          </p:spTgt>
                                        </p:tgtEl>
                                      </p:cBhvr>
                                    </p:animEffect>
                                    <p:anim calcmode="lin" valueType="num">
                                      <p:cBhvr>
                                        <p:cTn id="15" dur="1000" fill="hold"/>
                                        <p:tgtEl>
                                          <p:spTgt spid="23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3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7">
                                            <p:txEl>
                                              <p:pRg st="3" end="3"/>
                                            </p:txEl>
                                          </p:spTgt>
                                        </p:tgtEl>
                                        <p:attrNameLst>
                                          <p:attrName>style.visibility</p:attrName>
                                        </p:attrNameLst>
                                      </p:cBhvr>
                                      <p:to>
                                        <p:strVal val="visible"/>
                                      </p:to>
                                    </p:set>
                                    <p:animEffect transition="in" filter="fade">
                                      <p:cBhvr>
                                        <p:cTn id="21" dur="1000"/>
                                        <p:tgtEl>
                                          <p:spTgt spid="237">
                                            <p:txEl>
                                              <p:pRg st="3" end="3"/>
                                            </p:txEl>
                                          </p:spTgt>
                                        </p:tgtEl>
                                      </p:cBhvr>
                                    </p:animEffect>
                                    <p:anim calcmode="lin" valueType="num">
                                      <p:cBhvr>
                                        <p:cTn id="22" dur="1000" fill="hold"/>
                                        <p:tgtEl>
                                          <p:spTgt spid="237">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37">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37">
                                            <p:txEl>
                                              <p:pRg st="4" end="4"/>
                                            </p:txEl>
                                          </p:spTgt>
                                        </p:tgtEl>
                                        <p:attrNameLst>
                                          <p:attrName>style.visibility</p:attrName>
                                        </p:attrNameLst>
                                      </p:cBhvr>
                                      <p:to>
                                        <p:strVal val="visible"/>
                                      </p:to>
                                    </p:set>
                                    <p:animEffect transition="in" filter="fade">
                                      <p:cBhvr>
                                        <p:cTn id="26" dur="1000"/>
                                        <p:tgtEl>
                                          <p:spTgt spid="237">
                                            <p:txEl>
                                              <p:pRg st="4" end="4"/>
                                            </p:txEl>
                                          </p:spTgt>
                                        </p:tgtEl>
                                      </p:cBhvr>
                                    </p:animEffect>
                                    <p:anim calcmode="lin" valueType="num">
                                      <p:cBhvr>
                                        <p:cTn id="27" dur="1000" fill="hold"/>
                                        <p:tgtEl>
                                          <p:spTgt spid="237">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237">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37">
                                            <p:txEl>
                                              <p:pRg st="5" end="5"/>
                                            </p:txEl>
                                          </p:spTgt>
                                        </p:tgtEl>
                                        <p:attrNameLst>
                                          <p:attrName>style.visibility</p:attrName>
                                        </p:attrNameLst>
                                      </p:cBhvr>
                                      <p:to>
                                        <p:strVal val="visible"/>
                                      </p:to>
                                    </p:set>
                                    <p:animEffect transition="in" filter="fade">
                                      <p:cBhvr>
                                        <p:cTn id="31" dur="1000"/>
                                        <p:tgtEl>
                                          <p:spTgt spid="237">
                                            <p:txEl>
                                              <p:pRg st="5" end="5"/>
                                            </p:txEl>
                                          </p:spTgt>
                                        </p:tgtEl>
                                      </p:cBhvr>
                                    </p:animEffect>
                                    <p:anim calcmode="lin" valueType="num">
                                      <p:cBhvr>
                                        <p:cTn id="32" dur="1000" fill="hold"/>
                                        <p:tgtEl>
                                          <p:spTgt spid="237">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23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37">
                                            <p:txEl>
                                              <p:pRg st="7" end="7"/>
                                            </p:txEl>
                                          </p:spTgt>
                                        </p:tgtEl>
                                        <p:attrNameLst>
                                          <p:attrName>style.visibility</p:attrName>
                                        </p:attrNameLst>
                                      </p:cBhvr>
                                      <p:to>
                                        <p:strVal val="visible"/>
                                      </p:to>
                                    </p:set>
                                    <p:animEffect transition="in" filter="fade">
                                      <p:cBhvr>
                                        <p:cTn id="38" dur="1000"/>
                                        <p:tgtEl>
                                          <p:spTgt spid="237">
                                            <p:txEl>
                                              <p:pRg st="7" end="7"/>
                                            </p:txEl>
                                          </p:spTgt>
                                        </p:tgtEl>
                                      </p:cBhvr>
                                    </p:animEffect>
                                    <p:anim calcmode="lin" valueType="num">
                                      <p:cBhvr>
                                        <p:cTn id="39" dur="1000" fill="hold"/>
                                        <p:tgtEl>
                                          <p:spTgt spid="237">
                                            <p:txEl>
                                              <p:pRg st="7" end="7"/>
                                            </p:txEl>
                                          </p:spTgt>
                                        </p:tgtEl>
                                        <p:attrNameLst>
                                          <p:attrName>ppt_x</p:attrName>
                                        </p:attrNameLst>
                                      </p:cBhvr>
                                      <p:tavLst>
                                        <p:tav tm="0">
                                          <p:val>
                                            <p:strVal val="#ppt_x"/>
                                          </p:val>
                                        </p:tav>
                                        <p:tav tm="100000">
                                          <p:val>
                                            <p:strVal val="#ppt_x"/>
                                          </p:val>
                                        </p:tav>
                                      </p:tavLst>
                                    </p:anim>
                                    <p:anim calcmode="lin" valueType="num">
                                      <p:cBhvr>
                                        <p:cTn id="40" dur="1000" fill="hold"/>
                                        <p:tgtEl>
                                          <p:spTgt spid="23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237">
                                            <p:txEl>
                                              <p:pRg st="8" end="8"/>
                                            </p:txEl>
                                          </p:spTgt>
                                        </p:tgtEl>
                                        <p:attrNameLst>
                                          <p:attrName>style.visibility</p:attrName>
                                        </p:attrNameLst>
                                      </p:cBhvr>
                                      <p:to>
                                        <p:strVal val="visible"/>
                                      </p:to>
                                    </p:set>
                                    <p:animEffect transition="in" filter="fade">
                                      <p:cBhvr>
                                        <p:cTn id="45" dur="1000"/>
                                        <p:tgtEl>
                                          <p:spTgt spid="237">
                                            <p:txEl>
                                              <p:pRg st="8" end="8"/>
                                            </p:txEl>
                                          </p:spTgt>
                                        </p:tgtEl>
                                      </p:cBhvr>
                                    </p:animEffect>
                                    <p:anim calcmode="lin" valueType="num">
                                      <p:cBhvr>
                                        <p:cTn id="46" dur="1000" fill="hold"/>
                                        <p:tgtEl>
                                          <p:spTgt spid="237">
                                            <p:txEl>
                                              <p:pRg st="8" end="8"/>
                                            </p:txEl>
                                          </p:spTgt>
                                        </p:tgtEl>
                                        <p:attrNameLst>
                                          <p:attrName>ppt_x</p:attrName>
                                        </p:attrNameLst>
                                      </p:cBhvr>
                                      <p:tavLst>
                                        <p:tav tm="0">
                                          <p:val>
                                            <p:strVal val="#ppt_x"/>
                                          </p:val>
                                        </p:tav>
                                        <p:tav tm="100000">
                                          <p:val>
                                            <p:strVal val="#ppt_x"/>
                                          </p:val>
                                        </p:tav>
                                      </p:tavLst>
                                    </p:anim>
                                    <p:anim calcmode="lin" valueType="num">
                                      <p:cBhvr>
                                        <p:cTn id="47" dur="1000" fill="hold"/>
                                        <p:tgtEl>
                                          <p:spTgt spid="237">
                                            <p:txEl>
                                              <p:pRg st="8" end="8"/>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237">
                                            <p:txEl>
                                              <p:pRg st="9" end="9"/>
                                            </p:txEl>
                                          </p:spTgt>
                                        </p:tgtEl>
                                        <p:attrNameLst>
                                          <p:attrName>style.visibility</p:attrName>
                                        </p:attrNameLst>
                                      </p:cBhvr>
                                      <p:to>
                                        <p:strVal val="visible"/>
                                      </p:to>
                                    </p:set>
                                    <p:animEffect transition="in" filter="fade">
                                      <p:cBhvr>
                                        <p:cTn id="50" dur="1000"/>
                                        <p:tgtEl>
                                          <p:spTgt spid="237">
                                            <p:txEl>
                                              <p:pRg st="9" end="9"/>
                                            </p:txEl>
                                          </p:spTgt>
                                        </p:tgtEl>
                                      </p:cBhvr>
                                    </p:animEffect>
                                    <p:anim calcmode="lin" valueType="num">
                                      <p:cBhvr>
                                        <p:cTn id="51" dur="1000" fill="hold"/>
                                        <p:tgtEl>
                                          <p:spTgt spid="237">
                                            <p:txEl>
                                              <p:pRg st="9" end="9"/>
                                            </p:txEl>
                                          </p:spTgt>
                                        </p:tgtEl>
                                        <p:attrNameLst>
                                          <p:attrName>ppt_x</p:attrName>
                                        </p:attrNameLst>
                                      </p:cBhvr>
                                      <p:tavLst>
                                        <p:tav tm="0">
                                          <p:val>
                                            <p:strVal val="#ppt_x"/>
                                          </p:val>
                                        </p:tav>
                                        <p:tav tm="100000">
                                          <p:val>
                                            <p:strVal val="#ppt_x"/>
                                          </p:val>
                                        </p:tav>
                                      </p:tavLst>
                                    </p:anim>
                                    <p:anim calcmode="lin" valueType="num">
                                      <p:cBhvr>
                                        <p:cTn id="52" dur="1000" fill="hold"/>
                                        <p:tgtEl>
                                          <p:spTgt spid="23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5"/>
          <p:cNvSpPr txBox="1">
            <a:spLocks noGrp="1"/>
          </p:cNvSpPr>
          <p:nvPr>
            <p:ph type="ctrTitle"/>
          </p:nvPr>
        </p:nvSpPr>
        <p:spPr>
          <a:xfrm>
            <a:off x="251521" y="205978"/>
            <a:ext cx="7200900" cy="4227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Clr>
                <a:schemeClr val="dk1"/>
              </a:buClr>
              <a:buSzPts val="1100"/>
              <a:buFont typeface="Arial"/>
              <a:buNone/>
            </a:pPr>
            <a:r>
              <a:rPr lang="en-GB" sz="2200" dirty="0">
                <a:solidFill>
                  <a:schemeClr val="dk1"/>
                </a:solidFill>
                <a:latin typeface="Ebrima" panose="02000000000000000000" pitchFamily="2" charset="0"/>
                <a:ea typeface="Ebrima" panose="02000000000000000000" pitchFamily="2" charset="0"/>
                <a:cs typeface="Ebrima" panose="02000000000000000000" pitchFamily="2" charset="0"/>
              </a:rPr>
              <a:t>Appendix</a:t>
            </a:r>
            <a:endParaRPr dirty="0">
              <a:latin typeface="Ebrima" panose="02000000000000000000" pitchFamily="2" charset="0"/>
              <a:ea typeface="Ebrima" panose="02000000000000000000" pitchFamily="2" charset="0"/>
              <a:cs typeface="Ebrima" panose="02000000000000000000" pitchFamily="2" charset="0"/>
            </a:endParaRPr>
          </a:p>
        </p:txBody>
      </p:sp>
      <p:sp>
        <p:nvSpPr>
          <p:cNvPr id="244" name="Google Shape;244;p35"/>
          <p:cNvSpPr txBox="1">
            <a:spLocks noGrp="1"/>
          </p:cNvSpPr>
          <p:nvPr>
            <p:ph type="body" idx="2"/>
          </p:nvPr>
        </p:nvSpPr>
        <p:spPr>
          <a:xfrm>
            <a:off x="253200" y="713150"/>
            <a:ext cx="8637600" cy="4285570"/>
          </a:xfrm>
          <a:prstGeom prst="rect">
            <a:avLst/>
          </a:prstGeom>
        </p:spPr>
        <p:txBody>
          <a:bodyPr spcFirstLastPara="1" wrap="square" lIns="68575" tIns="34275" rIns="68575" bIns="34275" anchor="t" anchorCtr="0">
            <a:noAutofit/>
          </a:bodyPr>
          <a:lstStyle/>
          <a:p>
            <a:pPr marL="0" lvl="0" indent="0" algn="just" rtl="0">
              <a:spcBef>
                <a:spcPts val="200"/>
              </a:spcBef>
              <a:spcAft>
                <a:spcPts val="0"/>
              </a:spcAft>
              <a:buClr>
                <a:schemeClr val="dk1"/>
              </a:buClr>
              <a:buSzPts val="1100"/>
              <a:buFont typeface="Arial"/>
              <a:buNone/>
            </a:pPr>
            <a:r>
              <a:rPr lang="en-GB" sz="1700" b="1" dirty="0">
                <a:solidFill>
                  <a:schemeClr val="dk1"/>
                </a:solidFill>
                <a:latin typeface="Ebrima" panose="02000000000000000000" pitchFamily="2" charset="0"/>
                <a:ea typeface="Ebrima" panose="02000000000000000000" pitchFamily="2" charset="0"/>
                <a:cs typeface="Ebrima" panose="02000000000000000000" pitchFamily="2" charset="0"/>
              </a:rPr>
              <a:t>Constraints</a:t>
            </a:r>
            <a:endParaRPr sz="1700" b="1" dirty="0">
              <a:solidFill>
                <a:schemeClr val="dk1"/>
              </a:solidFill>
              <a:latin typeface="Ebrima" panose="02000000000000000000" pitchFamily="2" charset="0"/>
              <a:ea typeface="Ebrima" panose="02000000000000000000" pitchFamily="2" charset="0"/>
              <a:cs typeface="Ebrima" panose="02000000000000000000" pitchFamily="2" charset="0"/>
            </a:endParaRPr>
          </a:p>
          <a:p>
            <a:pPr marL="488950" indent="-342900" algn="just">
              <a:spcBef>
                <a:spcPts val="500"/>
              </a:spcBef>
              <a:buClr>
                <a:schemeClr val="dk1"/>
              </a:buClr>
              <a:buSzPts val="1300"/>
              <a:buFont typeface="Wingdings" panose="05000000000000000000" pitchFamily="2" charset="2"/>
              <a:buChar char="q"/>
            </a:pPr>
            <a:r>
              <a:rPr lang="en-GB" sz="1200" dirty="0">
                <a:solidFill>
                  <a:schemeClr val="dk1"/>
                </a:solidFill>
                <a:latin typeface="Ebrima" panose="02000000000000000000" pitchFamily="2" charset="0"/>
                <a:ea typeface="Ebrima" panose="02000000000000000000" pitchFamily="2" charset="0"/>
                <a:cs typeface="Ebrima" panose="02000000000000000000" pitchFamily="2" charset="0"/>
              </a:rPr>
              <a:t>Select a total of 5 players</a:t>
            </a:r>
            <a:endParaRPr sz="1200" dirty="0">
              <a:solidFill>
                <a:schemeClr val="dk1"/>
              </a:solidFill>
              <a:latin typeface="Ebrima" panose="02000000000000000000" pitchFamily="2" charset="0"/>
              <a:ea typeface="Ebrima" panose="02000000000000000000" pitchFamily="2" charset="0"/>
              <a:cs typeface="Ebrima" panose="02000000000000000000" pitchFamily="2" charset="0"/>
            </a:endParaRPr>
          </a:p>
          <a:p>
            <a:pPr marL="488950" indent="-342900" algn="just">
              <a:spcBef>
                <a:spcPts val="500"/>
              </a:spcBef>
              <a:buClr>
                <a:schemeClr val="dk1"/>
              </a:buClr>
              <a:buSzPts val="1300"/>
              <a:buFont typeface="Wingdings" panose="05000000000000000000" pitchFamily="2" charset="2"/>
              <a:buChar char="q"/>
            </a:pPr>
            <a:r>
              <a:rPr lang="en-GB" sz="1200" dirty="0">
                <a:solidFill>
                  <a:schemeClr val="dk1"/>
                </a:solidFill>
                <a:latin typeface="Ebrima" panose="02000000000000000000" pitchFamily="2" charset="0"/>
                <a:ea typeface="Ebrima" panose="02000000000000000000" pitchFamily="2" charset="0"/>
                <a:cs typeface="Ebrima" panose="02000000000000000000" pitchFamily="2" charset="0"/>
              </a:rPr>
              <a:t>At least 3 (i.e. 3 or more) players should be excellent goal scorers</a:t>
            </a:r>
          </a:p>
          <a:p>
            <a:pPr marL="720000" lvl="1" indent="-342900" algn="just">
              <a:spcBef>
                <a:spcPts val="0"/>
              </a:spcBef>
              <a:buClr>
                <a:schemeClr val="dk1"/>
              </a:buClr>
              <a:buSzPts val="1300"/>
              <a:buFont typeface="Courier New" panose="02070309020205020404" pitchFamily="49" charset="0"/>
              <a:buChar char="o"/>
            </a:pPr>
            <a:r>
              <a:rPr lang="en-US" sz="1200" dirty="0">
                <a:solidFill>
                  <a:schemeClr val="dk1"/>
                </a:solidFill>
                <a:latin typeface="Ebrima" panose="02000000000000000000" pitchFamily="2" charset="0"/>
                <a:ea typeface="Ebrima" panose="02000000000000000000" pitchFamily="2" charset="0"/>
                <a:cs typeface="Ebrima" panose="02000000000000000000" pitchFamily="2" charset="0"/>
              </a:rPr>
              <a:t>The weighted average of: total number of goals scored with traffic, goals scored without traffic, percent of shots that reached the goal and shooting accuracy of the player, were taken in a normalized fashion in the ratio of 3:2:1:1 (As scoring a goal with traffic is more difficult), to calculate the potential of a player to score goals.</a:t>
            </a:r>
          </a:p>
          <a:p>
            <a:pPr marL="720000" lvl="1" indent="-342900" algn="just">
              <a:spcBef>
                <a:spcPts val="0"/>
              </a:spcBef>
              <a:buClr>
                <a:schemeClr val="dk1"/>
              </a:buClr>
              <a:buSzPts val="1300"/>
              <a:buFont typeface="Courier New" panose="02070309020205020404" pitchFamily="49" charset="0"/>
              <a:buChar char="o"/>
            </a:pPr>
            <a:r>
              <a:rPr lang="en-US" sz="1200" dirty="0">
                <a:solidFill>
                  <a:schemeClr val="dk1"/>
                </a:solidFill>
                <a:latin typeface="Ebrima" panose="02000000000000000000" pitchFamily="2" charset="0"/>
                <a:ea typeface="Ebrima" panose="02000000000000000000" pitchFamily="2" charset="0"/>
                <a:cs typeface="Ebrima" panose="02000000000000000000" pitchFamily="2" charset="0"/>
              </a:rPr>
              <a:t>Top 10 % players (on the basis of above score) are considered as excellent scorers for our model.</a:t>
            </a:r>
            <a:endParaRPr sz="1200" dirty="0">
              <a:solidFill>
                <a:schemeClr val="dk1"/>
              </a:solidFill>
              <a:latin typeface="Ebrima" panose="02000000000000000000" pitchFamily="2" charset="0"/>
              <a:ea typeface="Ebrima" panose="02000000000000000000" pitchFamily="2" charset="0"/>
              <a:cs typeface="Ebrima" panose="02000000000000000000" pitchFamily="2" charset="0"/>
            </a:endParaRPr>
          </a:p>
          <a:p>
            <a:pPr marL="488950" indent="-342900" algn="just">
              <a:lnSpc>
                <a:spcPct val="150000"/>
              </a:lnSpc>
              <a:spcBef>
                <a:spcPts val="0"/>
              </a:spcBef>
              <a:buClr>
                <a:schemeClr val="dk1"/>
              </a:buClr>
              <a:buSzPts val="1300"/>
              <a:buFont typeface="Wingdings" panose="05000000000000000000" pitchFamily="2" charset="2"/>
              <a:buChar char="q"/>
            </a:pPr>
            <a:r>
              <a:rPr lang="en-GB" sz="1200" dirty="0">
                <a:solidFill>
                  <a:schemeClr val="dk1"/>
                </a:solidFill>
                <a:latin typeface="Ebrima" panose="02000000000000000000" pitchFamily="2" charset="0"/>
                <a:ea typeface="Ebrima" panose="02000000000000000000" pitchFamily="2" charset="0"/>
                <a:cs typeface="Ebrima" panose="02000000000000000000" pitchFamily="2" charset="0"/>
              </a:rPr>
              <a:t>At least 2 (i.e. 2 or more) players should be excellent passers</a:t>
            </a:r>
            <a:endParaRPr sz="1200" dirty="0">
              <a:solidFill>
                <a:schemeClr val="dk1"/>
              </a:solidFill>
              <a:latin typeface="Ebrima" panose="02000000000000000000" pitchFamily="2" charset="0"/>
              <a:ea typeface="Ebrima" panose="02000000000000000000" pitchFamily="2" charset="0"/>
              <a:cs typeface="Ebrima" panose="02000000000000000000" pitchFamily="2" charset="0"/>
            </a:endParaRPr>
          </a:p>
          <a:p>
            <a:pPr marL="720000" lvl="1" indent="-342900" algn="just">
              <a:spcBef>
                <a:spcPts val="0"/>
              </a:spcBef>
              <a:buClr>
                <a:schemeClr val="dk1"/>
              </a:buClr>
              <a:buSzPts val="1300"/>
              <a:buFont typeface="Courier New" panose="02070309020205020404" pitchFamily="49" charset="0"/>
              <a:buChar char="o"/>
            </a:pPr>
            <a:r>
              <a:rPr lang="en-GB" sz="1200" dirty="0">
                <a:solidFill>
                  <a:schemeClr val="dk1"/>
                </a:solidFill>
                <a:latin typeface="Ebrima" panose="02000000000000000000" pitchFamily="2" charset="0"/>
                <a:ea typeface="Ebrima" panose="02000000000000000000" pitchFamily="2" charset="0"/>
                <a:cs typeface="Ebrima" panose="02000000000000000000" pitchFamily="2" charset="0"/>
              </a:rPr>
              <a:t>The weighted average of total number of successful passes (Play) and the percentage of successful passes among all pass attempts (pass percentage), in the ratio 2:1 is assigned to the respective decision variable of the player. </a:t>
            </a:r>
            <a:endParaRPr sz="1200" dirty="0">
              <a:solidFill>
                <a:schemeClr val="dk1"/>
              </a:solidFill>
              <a:latin typeface="Ebrima" panose="02000000000000000000" pitchFamily="2" charset="0"/>
              <a:ea typeface="Ebrima" panose="02000000000000000000" pitchFamily="2" charset="0"/>
              <a:cs typeface="Ebrima" panose="02000000000000000000" pitchFamily="2" charset="0"/>
            </a:endParaRPr>
          </a:p>
          <a:p>
            <a:pPr marL="720000" lvl="1" indent="-342900" algn="just">
              <a:spcBef>
                <a:spcPts val="0"/>
              </a:spcBef>
              <a:buClr>
                <a:schemeClr val="dk1"/>
              </a:buClr>
              <a:buSzPts val="1300"/>
              <a:buFont typeface="Courier New" panose="02070309020205020404" pitchFamily="49" charset="0"/>
              <a:buChar char="o"/>
            </a:pPr>
            <a:r>
              <a:rPr lang="en-US" sz="1200" dirty="0">
                <a:solidFill>
                  <a:schemeClr val="dk1"/>
                </a:solidFill>
                <a:latin typeface="Ebrima" panose="02000000000000000000" pitchFamily="2" charset="0"/>
                <a:ea typeface="Ebrima" panose="02000000000000000000" pitchFamily="2" charset="0"/>
                <a:cs typeface="Ebrima" panose="02000000000000000000" pitchFamily="2" charset="0"/>
              </a:rPr>
              <a:t>Top 10 % players (on the basis of above score)</a:t>
            </a:r>
            <a:r>
              <a:rPr lang="en-GB" sz="1200" dirty="0">
                <a:solidFill>
                  <a:schemeClr val="dk1"/>
                </a:solidFill>
                <a:latin typeface="Ebrima" panose="02000000000000000000" pitchFamily="2" charset="0"/>
                <a:ea typeface="Ebrima" panose="02000000000000000000" pitchFamily="2" charset="0"/>
                <a:cs typeface="Ebrima" panose="02000000000000000000" pitchFamily="2" charset="0"/>
              </a:rPr>
              <a:t> are considered as excellent passers for our model.</a:t>
            </a:r>
          </a:p>
          <a:p>
            <a:pPr marL="488950" indent="-342900" algn="just">
              <a:lnSpc>
                <a:spcPct val="150000"/>
              </a:lnSpc>
              <a:spcBef>
                <a:spcPts val="0"/>
              </a:spcBef>
              <a:buClr>
                <a:schemeClr val="dk1"/>
              </a:buClr>
              <a:buSzPts val="1300"/>
              <a:buFont typeface="Wingdings" panose="05000000000000000000" pitchFamily="2" charset="2"/>
              <a:buChar char="q"/>
            </a:pPr>
            <a:r>
              <a:rPr lang="en-US" sz="1200" dirty="0">
                <a:solidFill>
                  <a:schemeClr val="dk1"/>
                </a:solidFill>
                <a:latin typeface="Ebrima" panose="02000000000000000000" pitchFamily="2" charset="0"/>
                <a:ea typeface="Ebrima" panose="02000000000000000000" pitchFamily="2" charset="0"/>
                <a:cs typeface="Ebrima" panose="02000000000000000000" pitchFamily="2" charset="0"/>
              </a:rPr>
              <a:t>At least 2 (i.e. 2 or more) players should be faceoff specialist</a:t>
            </a:r>
          </a:p>
          <a:p>
            <a:pPr marL="720000" lvl="1" indent="-342900" algn="just">
              <a:spcBef>
                <a:spcPts val="0"/>
              </a:spcBef>
              <a:buClr>
                <a:schemeClr val="dk1"/>
              </a:buClr>
              <a:buSzPts val="1300"/>
              <a:buFont typeface="Courier New" panose="02070309020205020404" pitchFamily="49" charset="0"/>
              <a:buChar char="o"/>
            </a:pPr>
            <a:r>
              <a:rPr lang="en-US" sz="1200" dirty="0">
                <a:solidFill>
                  <a:schemeClr val="dk1"/>
                </a:solidFill>
                <a:latin typeface="Ebrima" panose="02000000000000000000" pitchFamily="2" charset="0"/>
                <a:ea typeface="Ebrima" panose="02000000000000000000" pitchFamily="2" charset="0"/>
                <a:cs typeface="Ebrima" panose="02000000000000000000" pitchFamily="2" charset="0"/>
              </a:rPr>
              <a:t>The weighted average of total number of faceoff wins and the percentage of times that player has won faceoff was taken in an normalized fashion in the ratio of 2:1, to identify a potential faceoff specialist.</a:t>
            </a:r>
          </a:p>
          <a:p>
            <a:pPr marL="720000" lvl="1" indent="-342900" algn="just">
              <a:spcBef>
                <a:spcPts val="0"/>
              </a:spcBef>
              <a:buClr>
                <a:schemeClr val="dk1"/>
              </a:buClr>
              <a:buSzPts val="1300"/>
              <a:buFont typeface="Courier New" panose="02070309020205020404" pitchFamily="49" charset="0"/>
              <a:buChar char="o"/>
            </a:pPr>
            <a:r>
              <a:rPr lang="en-US" sz="1200" dirty="0">
                <a:solidFill>
                  <a:schemeClr val="dk1"/>
                </a:solidFill>
                <a:latin typeface="Ebrima" panose="02000000000000000000" pitchFamily="2" charset="0"/>
                <a:ea typeface="Ebrima" panose="02000000000000000000" pitchFamily="2" charset="0"/>
                <a:cs typeface="Ebrima" panose="02000000000000000000" pitchFamily="2" charset="0"/>
              </a:rPr>
              <a:t>Top 10 % players (on the basis of above score) are considered as excellent faceoff specialist for our model.</a:t>
            </a:r>
          </a:p>
          <a:p>
            <a:pPr marL="488950" indent="-342900" algn="just">
              <a:lnSpc>
                <a:spcPct val="150000"/>
              </a:lnSpc>
              <a:spcBef>
                <a:spcPts val="0"/>
              </a:spcBef>
              <a:buClr>
                <a:schemeClr val="dk1"/>
              </a:buClr>
              <a:buSzPts val="1300"/>
              <a:buFont typeface="Wingdings" panose="05000000000000000000" pitchFamily="2" charset="2"/>
              <a:buChar char="q"/>
            </a:pPr>
            <a:r>
              <a:rPr lang="en-US" sz="1200" dirty="0">
                <a:solidFill>
                  <a:schemeClr val="dk1"/>
                </a:solidFill>
                <a:latin typeface="Ebrima" panose="02000000000000000000" pitchFamily="2" charset="0"/>
                <a:ea typeface="Ebrima" panose="02000000000000000000" pitchFamily="2" charset="0"/>
                <a:cs typeface="Ebrima" panose="02000000000000000000" pitchFamily="2" charset="0"/>
              </a:rPr>
              <a:t>At least 1 (i.e. 1 or more) player/players should be takeaway specialist </a:t>
            </a:r>
          </a:p>
          <a:p>
            <a:pPr marL="720000" lvl="1" indent="-342900" algn="just">
              <a:spcBef>
                <a:spcPts val="0"/>
              </a:spcBef>
              <a:buClr>
                <a:schemeClr val="dk1"/>
              </a:buClr>
              <a:buSzPts val="1300"/>
              <a:buFont typeface="Courier New" panose="02070309020205020404" pitchFamily="49" charset="0"/>
              <a:buChar char="o"/>
            </a:pPr>
            <a:r>
              <a:rPr lang="en-US" sz="1200" dirty="0">
                <a:solidFill>
                  <a:schemeClr val="dk1"/>
                </a:solidFill>
                <a:latin typeface="Ebrima" panose="02000000000000000000" pitchFamily="2" charset="0"/>
                <a:ea typeface="Ebrima" panose="02000000000000000000" pitchFamily="2" charset="0"/>
                <a:cs typeface="Ebrima" panose="02000000000000000000" pitchFamily="2" charset="0"/>
              </a:rPr>
              <a:t>The total number of times a player has performed takeaway was used as a score to calculate a player’s takeaway potential. </a:t>
            </a:r>
          </a:p>
          <a:p>
            <a:pPr marL="720000" lvl="1" indent="-342900" algn="just">
              <a:spcBef>
                <a:spcPts val="0"/>
              </a:spcBef>
              <a:buClr>
                <a:schemeClr val="dk1"/>
              </a:buClr>
              <a:buSzPts val="1300"/>
              <a:buFont typeface="Courier New" panose="02070309020205020404" pitchFamily="49" charset="0"/>
              <a:buChar char="o"/>
            </a:pPr>
            <a:r>
              <a:rPr lang="en-US" sz="1200" dirty="0">
                <a:solidFill>
                  <a:schemeClr val="dk1"/>
                </a:solidFill>
                <a:latin typeface="Ebrima" panose="02000000000000000000" pitchFamily="2" charset="0"/>
                <a:ea typeface="Ebrima" panose="02000000000000000000" pitchFamily="2" charset="0"/>
                <a:cs typeface="Ebrima" panose="02000000000000000000" pitchFamily="2" charset="0"/>
              </a:rPr>
              <a:t>Top 10 % players (on the basis of above score) are considered, i.e. a person who has done more than 20 takeaways, is considered as an excellent takeaway specialist for our model.</a:t>
            </a:r>
            <a:endParaRPr lang="en-GB" sz="1200" dirty="0">
              <a:solidFill>
                <a:schemeClr val="dk1"/>
              </a:solidFill>
              <a:latin typeface="Ebrima" panose="02000000000000000000" pitchFamily="2" charset="0"/>
              <a:ea typeface="Ebrima" panose="02000000000000000000" pitchFamily="2" charset="0"/>
              <a:cs typeface="Ebrima" panose="02000000000000000000" pitchFamily="2" charset="0"/>
            </a:endParaRPr>
          </a:p>
          <a:p>
            <a:pPr marL="931750" lvl="1" indent="-342900" algn="just" rtl="0">
              <a:spcBef>
                <a:spcPts val="0"/>
              </a:spcBef>
              <a:spcAft>
                <a:spcPts val="0"/>
              </a:spcAft>
              <a:buClr>
                <a:schemeClr val="dk1"/>
              </a:buClr>
              <a:buSzPts val="1300"/>
              <a:buFont typeface="+mj-lt"/>
              <a:buAutoNum type="arabicPeriod"/>
            </a:pPr>
            <a:endParaRPr lang="en-GB" sz="1100" dirty="0">
              <a:solidFill>
                <a:schemeClr val="dk1"/>
              </a:solidFill>
              <a:latin typeface="Ebrima" panose="02000000000000000000" pitchFamily="2" charset="0"/>
              <a:ea typeface="Ebrima" panose="02000000000000000000" pitchFamily="2" charset="0"/>
              <a:cs typeface="Ebrima" panose="02000000000000000000" pitchFamily="2" charset="0"/>
            </a:endParaRPr>
          </a:p>
          <a:p>
            <a:pPr marL="931750" lvl="1" indent="-342900" algn="just" rtl="0">
              <a:spcBef>
                <a:spcPts val="0"/>
              </a:spcBef>
              <a:spcAft>
                <a:spcPts val="0"/>
              </a:spcAft>
              <a:buClr>
                <a:schemeClr val="dk1"/>
              </a:buClr>
              <a:buSzPts val="1300"/>
              <a:buFont typeface="+mj-lt"/>
              <a:buAutoNum type="arabicPeriod"/>
            </a:pPr>
            <a:endParaRPr lang="en-GB" sz="1100" dirty="0">
              <a:solidFill>
                <a:schemeClr val="dk1"/>
              </a:solidFill>
              <a:latin typeface="Ebrima" panose="02000000000000000000" pitchFamily="2" charset="0"/>
              <a:ea typeface="Ebrima" panose="02000000000000000000" pitchFamily="2" charset="0"/>
              <a:cs typeface="Ebrima" panose="02000000000000000000" pitchFamily="2"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transition="in" filter="fade">
                                      <p:cBhvr>
                                        <p:cTn id="7" dur="1000"/>
                                        <p:tgtEl>
                                          <p:spTgt spid="244">
                                            <p:txEl>
                                              <p:pRg st="0" end="0"/>
                                            </p:txEl>
                                          </p:spTgt>
                                        </p:tgtEl>
                                      </p:cBhvr>
                                    </p:animEffect>
                                    <p:anim calcmode="lin" valueType="num">
                                      <p:cBhvr>
                                        <p:cTn id="8" dur="1000" fill="hold"/>
                                        <p:tgtEl>
                                          <p:spTgt spid="24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44">
                                            <p:txEl>
                                              <p:pRg st="1" end="1"/>
                                            </p:txEl>
                                          </p:spTgt>
                                        </p:tgtEl>
                                        <p:attrNameLst>
                                          <p:attrName>style.visibility</p:attrName>
                                        </p:attrNameLst>
                                      </p:cBhvr>
                                      <p:to>
                                        <p:strVal val="visible"/>
                                      </p:to>
                                    </p:set>
                                    <p:animEffect transition="in" filter="fade">
                                      <p:cBhvr>
                                        <p:cTn id="14" dur="500"/>
                                        <p:tgtEl>
                                          <p:spTgt spid="24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44">
                                            <p:txEl>
                                              <p:pRg st="2" end="2"/>
                                            </p:txEl>
                                          </p:spTgt>
                                        </p:tgtEl>
                                        <p:attrNameLst>
                                          <p:attrName>style.visibility</p:attrName>
                                        </p:attrNameLst>
                                      </p:cBhvr>
                                      <p:to>
                                        <p:strVal val="visible"/>
                                      </p:to>
                                    </p:set>
                                    <p:animEffect transition="in" filter="fade">
                                      <p:cBhvr>
                                        <p:cTn id="19" dur="500"/>
                                        <p:tgtEl>
                                          <p:spTgt spid="24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44">
                                            <p:txEl>
                                              <p:pRg st="3" end="3"/>
                                            </p:txEl>
                                          </p:spTgt>
                                        </p:tgtEl>
                                        <p:attrNameLst>
                                          <p:attrName>style.visibility</p:attrName>
                                        </p:attrNameLst>
                                      </p:cBhvr>
                                      <p:to>
                                        <p:strVal val="visible"/>
                                      </p:to>
                                    </p:set>
                                    <p:animEffect transition="in" filter="fade">
                                      <p:cBhvr>
                                        <p:cTn id="24" dur="500"/>
                                        <p:tgtEl>
                                          <p:spTgt spid="244">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4">
                                            <p:txEl>
                                              <p:pRg st="4" end="4"/>
                                            </p:txEl>
                                          </p:spTgt>
                                        </p:tgtEl>
                                        <p:attrNameLst>
                                          <p:attrName>style.visibility</p:attrName>
                                        </p:attrNameLst>
                                      </p:cBhvr>
                                      <p:to>
                                        <p:strVal val="visible"/>
                                      </p:to>
                                    </p:set>
                                    <p:animEffect transition="in" filter="fade">
                                      <p:cBhvr>
                                        <p:cTn id="29" dur="500"/>
                                        <p:tgtEl>
                                          <p:spTgt spid="244">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44">
                                            <p:txEl>
                                              <p:pRg st="5" end="5"/>
                                            </p:txEl>
                                          </p:spTgt>
                                        </p:tgtEl>
                                        <p:attrNameLst>
                                          <p:attrName>style.visibility</p:attrName>
                                        </p:attrNameLst>
                                      </p:cBhvr>
                                      <p:to>
                                        <p:strVal val="visible"/>
                                      </p:to>
                                    </p:set>
                                    <p:animEffect transition="in" filter="fade">
                                      <p:cBhvr>
                                        <p:cTn id="34" dur="500"/>
                                        <p:tgtEl>
                                          <p:spTgt spid="244">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4">
                                            <p:txEl>
                                              <p:pRg st="6" end="6"/>
                                            </p:txEl>
                                          </p:spTgt>
                                        </p:tgtEl>
                                        <p:attrNameLst>
                                          <p:attrName>style.visibility</p:attrName>
                                        </p:attrNameLst>
                                      </p:cBhvr>
                                      <p:to>
                                        <p:strVal val="visible"/>
                                      </p:to>
                                    </p:set>
                                    <p:animEffect transition="in" filter="fade">
                                      <p:cBhvr>
                                        <p:cTn id="39" dur="500"/>
                                        <p:tgtEl>
                                          <p:spTgt spid="244">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44">
                                            <p:txEl>
                                              <p:pRg st="7" end="7"/>
                                            </p:txEl>
                                          </p:spTgt>
                                        </p:tgtEl>
                                        <p:attrNameLst>
                                          <p:attrName>style.visibility</p:attrName>
                                        </p:attrNameLst>
                                      </p:cBhvr>
                                      <p:to>
                                        <p:strVal val="visible"/>
                                      </p:to>
                                    </p:set>
                                    <p:animEffect transition="in" filter="fade">
                                      <p:cBhvr>
                                        <p:cTn id="44" dur="500"/>
                                        <p:tgtEl>
                                          <p:spTgt spid="244">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44">
                                            <p:txEl>
                                              <p:pRg st="8" end="8"/>
                                            </p:txEl>
                                          </p:spTgt>
                                        </p:tgtEl>
                                        <p:attrNameLst>
                                          <p:attrName>style.visibility</p:attrName>
                                        </p:attrNameLst>
                                      </p:cBhvr>
                                      <p:to>
                                        <p:strVal val="visible"/>
                                      </p:to>
                                    </p:set>
                                    <p:animEffect transition="in" filter="fade">
                                      <p:cBhvr>
                                        <p:cTn id="49" dur="500"/>
                                        <p:tgtEl>
                                          <p:spTgt spid="244">
                                            <p:txEl>
                                              <p:pRg st="8" end="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44">
                                            <p:txEl>
                                              <p:pRg st="9" end="9"/>
                                            </p:txEl>
                                          </p:spTgt>
                                        </p:tgtEl>
                                        <p:attrNameLst>
                                          <p:attrName>style.visibility</p:attrName>
                                        </p:attrNameLst>
                                      </p:cBhvr>
                                      <p:to>
                                        <p:strVal val="visible"/>
                                      </p:to>
                                    </p:set>
                                    <p:animEffect transition="in" filter="fade">
                                      <p:cBhvr>
                                        <p:cTn id="54" dur="500"/>
                                        <p:tgtEl>
                                          <p:spTgt spid="244">
                                            <p:txEl>
                                              <p:pRg st="9" end="9"/>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4">
                                            <p:txEl>
                                              <p:pRg st="10" end="10"/>
                                            </p:txEl>
                                          </p:spTgt>
                                        </p:tgtEl>
                                        <p:attrNameLst>
                                          <p:attrName>style.visibility</p:attrName>
                                        </p:attrNameLst>
                                      </p:cBhvr>
                                      <p:to>
                                        <p:strVal val="visible"/>
                                      </p:to>
                                    </p:set>
                                    <p:animEffect transition="in" filter="fade">
                                      <p:cBhvr>
                                        <p:cTn id="59" dur="500"/>
                                        <p:tgtEl>
                                          <p:spTgt spid="244">
                                            <p:txEl>
                                              <p:pRg st="10" end="1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44">
                                            <p:txEl>
                                              <p:pRg st="11" end="11"/>
                                            </p:txEl>
                                          </p:spTgt>
                                        </p:tgtEl>
                                        <p:attrNameLst>
                                          <p:attrName>style.visibility</p:attrName>
                                        </p:attrNameLst>
                                      </p:cBhvr>
                                      <p:to>
                                        <p:strVal val="visible"/>
                                      </p:to>
                                    </p:set>
                                    <p:animEffect transition="in" filter="fade">
                                      <p:cBhvr>
                                        <p:cTn id="64" dur="500"/>
                                        <p:tgtEl>
                                          <p:spTgt spid="244">
                                            <p:txEl>
                                              <p:pRg st="11" end="1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44">
                                            <p:txEl>
                                              <p:pRg st="12" end="12"/>
                                            </p:txEl>
                                          </p:spTgt>
                                        </p:tgtEl>
                                        <p:attrNameLst>
                                          <p:attrName>style.visibility</p:attrName>
                                        </p:attrNameLst>
                                      </p:cBhvr>
                                      <p:to>
                                        <p:strVal val="visible"/>
                                      </p:to>
                                    </p:set>
                                    <p:animEffect transition="in" filter="fade">
                                      <p:cBhvr>
                                        <p:cTn id="69" dur="500"/>
                                        <p:tgtEl>
                                          <p:spTgt spid="244">
                                            <p:txEl>
                                              <p:pRg st="12" end="12"/>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44">
                                            <p:txEl>
                                              <p:pRg st="13" end="13"/>
                                            </p:txEl>
                                          </p:spTgt>
                                        </p:tgtEl>
                                        <p:attrNameLst>
                                          <p:attrName>style.visibility</p:attrName>
                                        </p:attrNameLst>
                                      </p:cBhvr>
                                      <p:to>
                                        <p:strVal val="visible"/>
                                      </p:to>
                                    </p:set>
                                    <p:animEffect transition="in" filter="fade">
                                      <p:cBhvr>
                                        <p:cTn id="74" dur="500"/>
                                        <p:tgtEl>
                                          <p:spTgt spid="24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body" idx="1"/>
          </p:nvPr>
        </p:nvSpPr>
        <p:spPr>
          <a:xfrm>
            <a:off x="413538" y="1202225"/>
            <a:ext cx="7776900" cy="3142200"/>
          </a:xfrm>
          <a:prstGeom prst="rect">
            <a:avLst/>
          </a:prstGeom>
          <a:noFill/>
          <a:ln>
            <a:noFill/>
          </a:ln>
        </p:spPr>
        <p:txBody>
          <a:bodyPr spcFirstLastPara="1" wrap="square" lIns="68575" tIns="34275" rIns="68575" bIns="34275" anchor="ctr" anchorCtr="0">
            <a:normAutofit/>
          </a:bodyPr>
          <a:lstStyle/>
          <a:p>
            <a:pPr marL="0" lvl="0" indent="0" algn="ctr" rtl="0">
              <a:spcBef>
                <a:spcPts val="200"/>
              </a:spcBef>
              <a:spcAft>
                <a:spcPts val="500"/>
              </a:spcAft>
              <a:buNone/>
            </a:pPr>
            <a:r>
              <a:rPr lang="en-GB" sz="4800" dirty="0">
                <a:solidFill>
                  <a:srgbClr val="262626"/>
                </a:solidFill>
              </a:rPr>
              <a:t>THANK YOU!</a:t>
            </a:r>
            <a:endParaRPr sz="4800" dirty="0">
              <a:solidFill>
                <a:srgbClr val="0C0C0C"/>
              </a:solidFill>
            </a:endParaRPr>
          </a:p>
        </p:txBody>
      </p:sp>
      <p:sp>
        <p:nvSpPr>
          <p:cNvPr id="259" name="Google Shape;259;p37"/>
          <p:cNvSpPr/>
          <p:nvPr/>
        </p:nvSpPr>
        <p:spPr>
          <a:xfrm>
            <a:off x="413538" y="4461962"/>
            <a:ext cx="5994600" cy="184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800" b="1">
              <a:solidFill>
                <a:srgbClr val="595959"/>
              </a:solidFill>
              <a:latin typeface="Arial"/>
              <a:ea typeface="Arial"/>
              <a:cs typeface="Arial"/>
              <a:sym typeface="Arial"/>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428778" y="1227075"/>
            <a:ext cx="5304900" cy="5883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None/>
            </a:pPr>
            <a:r>
              <a:rPr lang="en-GB" sz="2400" b="1" dirty="0">
                <a:solidFill>
                  <a:schemeClr val="dk1"/>
                </a:solidFill>
                <a:latin typeface="Ebrima" panose="02000000000000000000" pitchFamily="2" charset="0"/>
                <a:ea typeface="Ebrima" panose="02000000000000000000" pitchFamily="2" charset="0"/>
                <a:cs typeface="Ebrima" panose="02000000000000000000" pitchFamily="2" charset="0"/>
              </a:rPr>
              <a:t>INTRODUCTION</a:t>
            </a:r>
            <a:endParaRPr sz="2400" b="1" dirty="0">
              <a:solidFill>
                <a:schemeClr val="dk1"/>
              </a:solidFill>
              <a:latin typeface="Ebrima" panose="02000000000000000000" pitchFamily="2" charset="0"/>
              <a:ea typeface="Ebrima" panose="02000000000000000000" pitchFamily="2" charset="0"/>
              <a:cs typeface="Ebrima" panose="02000000000000000000" pitchFamily="2" charset="0"/>
            </a:endParaRPr>
          </a:p>
        </p:txBody>
      </p:sp>
      <p:sp>
        <p:nvSpPr>
          <p:cNvPr id="157" name="Google Shape;157;p26"/>
          <p:cNvSpPr txBox="1">
            <a:spLocks noGrp="1"/>
          </p:cNvSpPr>
          <p:nvPr>
            <p:ph type="body" idx="1"/>
          </p:nvPr>
        </p:nvSpPr>
        <p:spPr>
          <a:xfrm>
            <a:off x="413550" y="1861249"/>
            <a:ext cx="7776900" cy="24831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None/>
            </a:pPr>
            <a:r>
              <a:rPr lang="en-GB" sz="1500" dirty="0">
                <a:solidFill>
                  <a:srgbClr val="0C0C0C"/>
                </a:solidFill>
                <a:latin typeface="Ebrima" panose="02000000000000000000" pitchFamily="2" charset="0"/>
                <a:ea typeface="Ebrima" panose="02000000000000000000" pitchFamily="2" charset="0"/>
                <a:cs typeface="Ebrima" panose="02000000000000000000" pitchFamily="2" charset="0"/>
              </a:rPr>
              <a:t>The target of this project is to help the coach of Toronto Six to form a new team for NWHL 2021-22 season. </a:t>
            </a:r>
            <a:endParaRPr sz="1500" dirty="0">
              <a:solidFill>
                <a:srgbClr val="0C0C0C"/>
              </a:solidFill>
              <a:latin typeface="Ebrima" panose="02000000000000000000" pitchFamily="2" charset="0"/>
              <a:ea typeface="Ebrima" panose="02000000000000000000" pitchFamily="2" charset="0"/>
              <a:cs typeface="Ebrima" panose="02000000000000000000" pitchFamily="2" charset="0"/>
            </a:endParaRPr>
          </a:p>
          <a:p>
            <a:pPr marL="457200" lvl="0" indent="0" algn="l" rtl="0">
              <a:spcBef>
                <a:spcPts val="0"/>
              </a:spcBef>
              <a:spcAft>
                <a:spcPts val="0"/>
              </a:spcAft>
              <a:buNone/>
            </a:pPr>
            <a:endParaRPr sz="1500" dirty="0">
              <a:solidFill>
                <a:srgbClr val="0C0C0C"/>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GB" sz="1500" dirty="0">
                <a:solidFill>
                  <a:srgbClr val="0C0C0C"/>
                </a:solidFill>
                <a:latin typeface="Ebrima" panose="02000000000000000000" pitchFamily="2" charset="0"/>
                <a:ea typeface="Ebrima" panose="02000000000000000000" pitchFamily="2" charset="0"/>
                <a:cs typeface="Ebrima" panose="02000000000000000000" pitchFamily="2" charset="0"/>
              </a:rPr>
              <a:t>The coach wants to select </a:t>
            </a:r>
            <a:r>
              <a:rPr lang="en-GB" sz="1500" b="1" dirty="0">
                <a:solidFill>
                  <a:srgbClr val="0C0C0C"/>
                </a:solidFill>
                <a:latin typeface="Ebrima" panose="02000000000000000000" pitchFamily="2" charset="0"/>
                <a:ea typeface="Ebrima" panose="02000000000000000000" pitchFamily="2" charset="0"/>
                <a:cs typeface="Ebrima" panose="02000000000000000000" pitchFamily="2" charset="0"/>
              </a:rPr>
              <a:t>top five players</a:t>
            </a:r>
            <a:r>
              <a:rPr lang="en-GB" sz="1500" dirty="0">
                <a:solidFill>
                  <a:srgbClr val="0C0C0C"/>
                </a:solidFill>
                <a:latin typeface="Ebrima" panose="02000000000000000000" pitchFamily="2" charset="0"/>
                <a:ea typeface="Ebrima" panose="02000000000000000000" pitchFamily="2" charset="0"/>
                <a:cs typeface="Ebrima" panose="02000000000000000000" pitchFamily="2" charset="0"/>
              </a:rPr>
              <a:t> that excel in all areas of the game:</a:t>
            </a:r>
            <a:endParaRPr sz="1500" dirty="0">
              <a:solidFill>
                <a:srgbClr val="0C0C0C"/>
              </a:solidFill>
              <a:latin typeface="Ebrima" panose="02000000000000000000" pitchFamily="2" charset="0"/>
              <a:ea typeface="Ebrima" panose="02000000000000000000" pitchFamily="2" charset="0"/>
              <a:cs typeface="Ebrima" panose="02000000000000000000" pitchFamily="2" charset="0"/>
            </a:endParaRPr>
          </a:p>
          <a:p>
            <a:pPr marL="457200" lvl="0" indent="-323850" algn="l" rtl="0">
              <a:spcBef>
                <a:spcPts val="0"/>
              </a:spcBef>
              <a:spcAft>
                <a:spcPts val="0"/>
              </a:spcAft>
              <a:buClr>
                <a:srgbClr val="0C0C0C"/>
              </a:buClr>
              <a:buSzPts val="1500"/>
              <a:buChar char="●"/>
            </a:pPr>
            <a:r>
              <a:rPr lang="en-GB" sz="1500" dirty="0">
                <a:solidFill>
                  <a:srgbClr val="0C0C0C"/>
                </a:solidFill>
                <a:latin typeface="Ebrima" panose="02000000000000000000" pitchFamily="2" charset="0"/>
                <a:ea typeface="Ebrima" panose="02000000000000000000" pitchFamily="2" charset="0"/>
                <a:cs typeface="Ebrima" panose="02000000000000000000" pitchFamily="2" charset="0"/>
              </a:rPr>
              <a:t>At least </a:t>
            </a:r>
            <a:r>
              <a:rPr lang="en-GB" sz="1500" b="1" dirty="0">
                <a:solidFill>
                  <a:srgbClr val="0C0C0C"/>
                </a:solidFill>
                <a:latin typeface="Ebrima" panose="02000000000000000000" pitchFamily="2" charset="0"/>
                <a:ea typeface="Ebrima" panose="02000000000000000000" pitchFamily="2" charset="0"/>
                <a:cs typeface="Ebrima" panose="02000000000000000000" pitchFamily="2" charset="0"/>
              </a:rPr>
              <a:t>three</a:t>
            </a:r>
            <a:r>
              <a:rPr lang="en-GB" sz="1500" dirty="0">
                <a:solidFill>
                  <a:srgbClr val="0C0C0C"/>
                </a:solidFill>
                <a:latin typeface="Ebrima" panose="02000000000000000000" pitchFamily="2" charset="0"/>
                <a:ea typeface="Ebrima" panose="02000000000000000000" pitchFamily="2" charset="0"/>
                <a:cs typeface="Ebrima" panose="02000000000000000000" pitchFamily="2" charset="0"/>
              </a:rPr>
              <a:t>  players should be expert in </a:t>
            </a:r>
            <a:r>
              <a:rPr lang="en-GB" sz="1500" b="1" dirty="0">
                <a:solidFill>
                  <a:srgbClr val="0C0C0C"/>
                </a:solidFill>
                <a:latin typeface="Ebrima" panose="02000000000000000000" pitchFamily="2" charset="0"/>
                <a:ea typeface="Ebrima" panose="02000000000000000000" pitchFamily="2" charset="0"/>
                <a:cs typeface="Ebrima" panose="02000000000000000000" pitchFamily="2" charset="0"/>
              </a:rPr>
              <a:t>scoring goals</a:t>
            </a:r>
            <a:r>
              <a:rPr lang="en-GB" sz="1500" dirty="0">
                <a:solidFill>
                  <a:srgbClr val="0C0C0C"/>
                </a:solidFill>
                <a:latin typeface="Ebrima" panose="02000000000000000000" pitchFamily="2" charset="0"/>
                <a:ea typeface="Ebrima" panose="02000000000000000000" pitchFamily="2" charset="0"/>
                <a:cs typeface="Ebrima" panose="02000000000000000000" pitchFamily="2" charset="0"/>
              </a:rPr>
              <a:t>.</a:t>
            </a:r>
            <a:endParaRPr sz="1500" dirty="0">
              <a:solidFill>
                <a:srgbClr val="0C0C0C"/>
              </a:solidFill>
              <a:latin typeface="Ebrima" panose="02000000000000000000" pitchFamily="2" charset="0"/>
              <a:ea typeface="Ebrima" panose="02000000000000000000" pitchFamily="2" charset="0"/>
              <a:cs typeface="Ebrima" panose="02000000000000000000" pitchFamily="2" charset="0"/>
            </a:endParaRPr>
          </a:p>
          <a:p>
            <a:pPr marL="457200" lvl="0" indent="-323850" algn="l" rtl="0">
              <a:spcBef>
                <a:spcPts val="0"/>
              </a:spcBef>
              <a:spcAft>
                <a:spcPts val="0"/>
              </a:spcAft>
              <a:buClr>
                <a:srgbClr val="0C0C0C"/>
              </a:buClr>
              <a:buSzPts val="1500"/>
              <a:buChar char="●"/>
            </a:pPr>
            <a:r>
              <a:rPr lang="en-GB" sz="1500" dirty="0">
                <a:solidFill>
                  <a:srgbClr val="0C0C0C"/>
                </a:solidFill>
                <a:latin typeface="Ebrima" panose="02000000000000000000" pitchFamily="2" charset="0"/>
                <a:ea typeface="Ebrima" panose="02000000000000000000" pitchFamily="2" charset="0"/>
                <a:cs typeface="Ebrima" panose="02000000000000000000" pitchFamily="2" charset="0"/>
              </a:rPr>
              <a:t>At least </a:t>
            </a:r>
            <a:r>
              <a:rPr lang="en-GB" sz="1500" b="1" dirty="0">
                <a:solidFill>
                  <a:srgbClr val="0C0C0C"/>
                </a:solidFill>
                <a:latin typeface="Ebrima" panose="02000000000000000000" pitchFamily="2" charset="0"/>
                <a:ea typeface="Ebrima" panose="02000000000000000000" pitchFamily="2" charset="0"/>
                <a:cs typeface="Ebrima" panose="02000000000000000000" pitchFamily="2" charset="0"/>
              </a:rPr>
              <a:t>two</a:t>
            </a:r>
            <a:r>
              <a:rPr lang="en-GB" sz="1500" dirty="0">
                <a:solidFill>
                  <a:srgbClr val="0C0C0C"/>
                </a:solidFill>
                <a:latin typeface="Ebrima" panose="02000000000000000000" pitchFamily="2" charset="0"/>
                <a:ea typeface="Ebrima" panose="02000000000000000000" pitchFamily="2" charset="0"/>
                <a:cs typeface="Ebrima" panose="02000000000000000000" pitchFamily="2" charset="0"/>
              </a:rPr>
              <a:t> players should be excellent </a:t>
            </a:r>
            <a:r>
              <a:rPr lang="en-GB" sz="1500" b="1" dirty="0">
                <a:solidFill>
                  <a:srgbClr val="0C0C0C"/>
                </a:solidFill>
                <a:latin typeface="Ebrima" panose="02000000000000000000" pitchFamily="2" charset="0"/>
                <a:ea typeface="Ebrima" panose="02000000000000000000" pitchFamily="2" charset="0"/>
                <a:cs typeface="Ebrima" panose="02000000000000000000" pitchFamily="2" charset="0"/>
              </a:rPr>
              <a:t>passers</a:t>
            </a:r>
            <a:r>
              <a:rPr lang="en-GB" sz="1500" dirty="0">
                <a:solidFill>
                  <a:srgbClr val="0C0C0C"/>
                </a:solidFill>
                <a:latin typeface="Ebrima" panose="02000000000000000000" pitchFamily="2" charset="0"/>
                <a:ea typeface="Ebrima" panose="02000000000000000000" pitchFamily="2" charset="0"/>
                <a:cs typeface="Ebrima" panose="02000000000000000000" pitchFamily="2" charset="0"/>
              </a:rPr>
              <a:t>.</a:t>
            </a:r>
            <a:endParaRPr sz="1500" dirty="0">
              <a:solidFill>
                <a:srgbClr val="0C0C0C"/>
              </a:solidFill>
              <a:latin typeface="Ebrima" panose="02000000000000000000" pitchFamily="2" charset="0"/>
              <a:ea typeface="Ebrima" panose="02000000000000000000" pitchFamily="2" charset="0"/>
              <a:cs typeface="Ebrima" panose="02000000000000000000" pitchFamily="2" charset="0"/>
            </a:endParaRPr>
          </a:p>
          <a:p>
            <a:pPr marL="457200" lvl="0" indent="-323850" algn="l" rtl="0">
              <a:spcBef>
                <a:spcPts val="0"/>
              </a:spcBef>
              <a:spcAft>
                <a:spcPts val="0"/>
              </a:spcAft>
              <a:buClr>
                <a:srgbClr val="0C0C0C"/>
              </a:buClr>
              <a:buSzPts val="1500"/>
              <a:buChar char="●"/>
            </a:pPr>
            <a:r>
              <a:rPr lang="en-GB" sz="1500" dirty="0">
                <a:solidFill>
                  <a:srgbClr val="0C0C0C"/>
                </a:solidFill>
                <a:latin typeface="Ebrima" panose="02000000000000000000" pitchFamily="2" charset="0"/>
                <a:ea typeface="Ebrima" panose="02000000000000000000" pitchFamily="2" charset="0"/>
                <a:cs typeface="Ebrima" panose="02000000000000000000" pitchFamily="2" charset="0"/>
              </a:rPr>
              <a:t>At least </a:t>
            </a:r>
            <a:r>
              <a:rPr lang="en-GB" sz="1500" b="1" dirty="0">
                <a:solidFill>
                  <a:srgbClr val="0C0C0C"/>
                </a:solidFill>
                <a:latin typeface="Ebrima" panose="02000000000000000000" pitchFamily="2" charset="0"/>
                <a:ea typeface="Ebrima" panose="02000000000000000000" pitchFamily="2" charset="0"/>
                <a:cs typeface="Ebrima" panose="02000000000000000000" pitchFamily="2" charset="0"/>
              </a:rPr>
              <a:t>two</a:t>
            </a:r>
            <a:r>
              <a:rPr lang="en-GB" sz="1500" dirty="0">
                <a:solidFill>
                  <a:srgbClr val="0C0C0C"/>
                </a:solidFill>
                <a:latin typeface="Ebrima" panose="02000000000000000000" pitchFamily="2" charset="0"/>
                <a:ea typeface="Ebrima" panose="02000000000000000000" pitchFamily="2" charset="0"/>
                <a:cs typeface="Ebrima" panose="02000000000000000000" pitchFamily="2" charset="0"/>
              </a:rPr>
              <a:t> players should be </a:t>
            </a:r>
            <a:r>
              <a:rPr lang="en-GB" sz="1500" b="1" dirty="0">
                <a:solidFill>
                  <a:srgbClr val="0C0C0C"/>
                </a:solidFill>
                <a:latin typeface="Ebrima" panose="02000000000000000000" pitchFamily="2" charset="0"/>
                <a:ea typeface="Ebrima" panose="02000000000000000000" pitchFamily="2" charset="0"/>
                <a:cs typeface="Ebrima" panose="02000000000000000000" pitchFamily="2" charset="0"/>
              </a:rPr>
              <a:t>faceoff specialists</a:t>
            </a:r>
            <a:r>
              <a:rPr lang="en-GB" sz="1500" dirty="0">
                <a:solidFill>
                  <a:srgbClr val="0C0C0C"/>
                </a:solidFill>
                <a:latin typeface="Ebrima" panose="02000000000000000000" pitchFamily="2" charset="0"/>
                <a:ea typeface="Ebrima" panose="02000000000000000000" pitchFamily="2" charset="0"/>
                <a:cs typeface="Ebrima" panose="02000000000000000000" pitchFamily="2" charset="0"/>
              </a:rPr>
              <a:t>.</a:t>
            </a:r>
            <a:endParaRPr sz="1500" dirty="0">
              <a:solidFill>
                <a:srgbClr val="0C0C0C"/>
              </a:solidFill>
              <a:latin typeface="Ebrima" panose="02000000000000000000" pitchFamily="2" charset="0"/>
              <a:ea typeface="Ebrima" panose="02000000000000000000" pitchFamily="2" charset="0"/>
              <a:cs typeface="Ebrima" panose="02000000000000000000" pitchFamily="2" charset="0"/>
            </a:endParaRPr>
          </a:p>
          <a:p>
            <a:pPr marL="457200" lvl="0" indent="-323850" algn="l" rtl="0">
              <a:spcBef>
                <a:spcPts val="0"/>
              </a:spcBef>
              <a:spcAft>
                <a:spcPts val="0"/>
              </a:spcAft>
              <a:buClr>
                <a:srgbClr val="0C0C0C"/>
              </a:buClr>
              <a:buSzPts val="1500"/>
              <a:buChar char="●"/>
            </a:pPr>
            <a:r>
              <a:rPr lang="en-GB" sz="1500" dirty="0">
                <a:solidFill>
                  <a:srgbClr val="0C0C0C"/>
                </a:solidFill>
                <a:latin typeface="Ebrima" panose="02000000000000000000" pitchFamily="2" charset="0"/>
                <a:ea typeface="Ebrima" panose="02000000000000000000" pitchFamily="2" charset="0"/>
                <a:cs typeface="Ebrima" panose="02000000000000000000" pitchFamily="2" charset="0"/>
              </a:rPr>
              <a:t>At least </a:t>
            </a:r>
            <a:r>
              <a:rPr lang="en-GB" sz="1500" b="1" dirty="0">
                <a:solidFill>
                  <a:srgbClr val="0C0C0C"/>
                </a:solidFill>
                <a:latin typeface="Ebrima" panose="02000000000000000000" pitchFamily="2" charset="0"/>
                <a:ea typeface="Ebrima" panose="02000000000000000000" pitchFamily="2" charset="0"/>
                <a:cs typeface="Ebrima" panose="02000000000000000000" pitchFamily="2" charset="0"/>
              </a:rPr>
              <a:t>one</a:t>
            </a:r>
            <a:r>
              <a:rPr lang="en-GB" sz="1500" dirty="0">
                <a:solidFill>
                  <a:srgbClr val="0C0C0C"/>
                </a:solidFill>
                <a:latin typeface="Ebrima" panose="02000000000000000000" pitchFamily="2" charset="0"/>
                <a:ea typeface="Ebrima" panose="02000000000000000000" pitchFamily="2" charset="0"/>
                <a:cs typeface="Ebrima" panose="02000000000000000000" pitchFamily="2" charset="0"/>
              </a:rPr>
              <a:t> player should be </a:t>
            </a:r>
            <a:r>
              <a:rPr lang="en-GB" sz="1500" b="1" dirty="0">
                <a:solidFill>
                  <a:srgbClr val="0C0C0C"/>
                </a:solidFill>
                <a:latin typeface="Ebrima" panose="02000000000000000000" pitchFamily="2" charset="0"/>
                <a:ea typeface="Ebrima" panose="02000000000000000000" pitchFamily="2" charset="0"/>
                <a:cs typeface="Ebrima" panose="02000000000000000000" pitchFamily="2" charset="0"/>
              </a:rPr>
              <a:t>takeaway specialist</a:t>
            </a:r>
            <a:r>
              <a:rPr lang="en-GB" sz="1500" dirty="0">
                <a:solidFill>
                  <a:srgbClr val="0C0C0C"/>
                </a:solidFill>
                <a:latin typeface="Ebrima" panose="02000000000000000000" pitchFamily="2" charset="0"/>
                <a:ea typeface="Ebrima" panose="02000000000000000000" pitchFamily="2" charset="0"/>
                <a:cs typeface="Ebrima" panose="02000000000000000000" pitchFamily="2" charset="0"/>
              </a:rPr>
              <a:t>. </a:t>
            </a:r>
            <a:endParaRPr sz="1500" dirty="0">
              <a:solidFill>
                <a:srgbClr val="0C0C0C"/>
              </a:solidFill>
              <a:latin typeface="Ebrima" panose="02000000000000000000" pitchFamily="2" charset="0"/>
              <a:ea typeface="Ebrima" panose="02000000000000000000" pitchFamily="2" charset="0"/>
              <a:cs typeface="Ebrima" panose="02000000000000000000" pitchFamily="2" charset="0"/>
            </a:endParaRPr>
          </a:p>
        </p:txBody>
      </p:sp>
      <p:sp>
        <p:nvSpPr>
          <p:cNvPr id="158" name="Google Shape;158;p26"/>
          <p:cNvSpPr/>
          <p:nvPr/>
        </p:nvSpPr>
        <p:spPr>
          <a:xfrm>
            <a:off x="413538" y="4461962"/>
            <a:ext cx="5994666" cy="18466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800" b="1">
              <a:solidFill>
                <a:srgbClr val="595959"/>
              </a:solidFill>
              <a:latin typeface="Arial"/>
              <a:ea typeface="Arial"/>
              <a:cs typeface="Arial"/>
              <a:sym typeface="Arial"/>
            </a:endParaRPr>
          </a:p>
        </p:txBody>
      </p:sp>
      <p:pic>
        <p:nvPicPr>
          <p:cNvPr id="159" name="Google Shape;159;p26"/>
          <p:cNvPicPr preferRelativeResize="0"/>
          <p:nvPr/>
        </p:nvPicPr>
        <p:blipFill>
          <a:blip r:embed="rId3">
            <a:alphaModFix/>
          </a:blip>
          <a:stretch>
            <a:fillRect/>
          </a:stretch>
        </p:blipFill>
        <p:spPr>
          <a:xfrm>
            <a:off x="7594775" y="0"/>
            <a:ext cx="1549223" cy="1521225"/>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animEffect transition="in" filter="fade">
                                      <p:cBhvr>
                                        <p:cTn id="7" dur="1000"/>
                                        <p:tgtEl>
                                          <p:spTgt spid="157">
                                            <p:txEl>
                                              <p:pRg st="0" end="0"/>
                                            </p:txEl>
                                          </p:spTgt>
                                        </p:tgtEl>
                                      </p:cBhvr>
                                    </p:animEffect>
                                    <p:anim calcmode="lin" valueType="num">
                                      <p:cBhvr>
                                        <p:cTn id="8" dur="1000" fill="hold"/>
                                        <p:tgtEl>
                                          <p:spTgt spid="15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57">
                                            <p:txEl>
                                              <p:pRg st="2" end="2"/>
                                            </p:txEl>
                                          </p:spTgt>
                                        </p:tgtEl>
                                        <p:attrNameLst>
                                          <p:attrName>style.visibility</p:attrName>
                                        </p:attrNameLst>
                                      </p:cBhvr>
                                      <p:to>
                                        <p:strVal val="visible"/>
                                      </p:to>
                                    </p:set>
                                    <p:animEffect transition="in" filter="fade">
                                      <p:cBhvr>
                                        <p:cTn id="14" dur="500"/>
                                        <p:tgtEl>
                                          <p:spTgt spid="157">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7">
                                            <p:txEl>
                                              <p:pRg st="3" end="3"/>
                                            </p:txEl>
                                          </p:spTgt>
                                        </p:tgtEl>
                                        <p:attrNameLst>
                                          <p:attrName>style.visibility</p:attrName>
                                        </p:attrNameLst>
                                      </p:cBhvr>
                                      <p:to>
                                        <p:strVal val="visible"/>
                                      </p:to>
                                    </p:set>
                                    <p:animEffect transition="in" filter="fade">
                                      <p:cBhvr>
                                        <p:cTn id="19" dur="500"/>
                                        <p:tgtEl>
                                          <p:spTgt spid="157">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7">
                                            <p:txEl>
                                              <p:pRg st="4" end="4"/>
                                            </p:txEl>
                                          </p:spTgt>
                                        </p:tgtEl>
                                        <p:attrNameLst>
                                          <p:attrName>style.visibility</p:attrName>
                                        </p:attrNameLst>
                                      </p:cBhvr>
                                      <p:to>
                                        <p:strVal val="visible"/>
                                      </p:to>
                                    </p:set>
                                    <p:animEffect transition="in" filter="fade">
                                      <p:cBhvr>
                                        <p:cTn id="24" dur="500"/>
                                        <p:tgtEl>
                                          <p:spTgt spid="157">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7">
                                            <p:txEl>
                                              <p:pRg st="5" end="5"/>
                                            </p:txEl>
                                          </p:spTgt>
                                        </p:tgtEl>
                                        <p:attrNameLst>
                                          <p:attrName>style.visibility</p:attrName>
                                        </p:attrNameLst>
                                      </p:cBhvr>
                                      <p:to>
                                        <p:strVal val="visible"/>
                                      </p:to>
                                    </p:set>
                                    <p:animEffect transition="in" filter="fade">
                                      <p:cBhvr>
                                        <p:cTn id="29" dur="500"/>
                                        <p:tgtEl>
                                          <p:spTgt spid="157">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7">
                                            <p:txEl>
                                              <p:pRg st="6" end="6"/>
                                            </p:txEl>
                                          </p:spTgt>
                                        </p:tgtEl>
                                        <p:attrNameLst>
                                          <p:attrName>style.visibility</p:attrName>
                                        </p:attrNameLst>
                                      </p:cBhvr>
                                      <p:to>
                                        <p:strVal val="visible"/>
                                      </p:to>
                                    </p:set>
                                    <p:animEffect transition="in" filter="fade">
                                      <p:cBhvr>
                                        <p:cTn id="34" dur="500"/>
                                        <p:tgtEl>
                                          <p:spTgt spid="15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ctrTitle"/>
          </p:nvPr>
        </p:nvSpPr>
        <p:spPr>
          <a:xfrm>
            <a:off x="251525" y="205974"/>
            <a:ext cx="7260300" cy="504600"/>
          </a:xfrm>
          <a:prstGeom prst="rect">
            <a:avLst/>
          </a:prstGeom>
          <a:noFill/>
          <a:ln>
            <a:noFill/>
          </a:ln>
        </p:spPr>
        <p:txBody>
          <a:bodyPr spcFirstLastPara="1" wrap="square" lIns="68575" tIns="34275" rIns="68575" bIns="34275" anchor="b" anchorCtr="0">
            <a:normAutofit/>
          </a:bodyPr>
          <a:lstStyle/>
          <a:p>
            <a:pPr marL="0" lvl="0" indent="0" algn="l" rtl="0">
              <a:spcBef>
                <a:spcPts val="0"/>
              </a:spcBef>
              <a:spcAft>
                <a:spcPts val="0"/>
              </a:spcAft>
              <a:buClr>
                <a:schemeClr val="dk1"/>
              </a:buClr>
              <a:buSzPts val="1100"/>
              <a:buFont typeface="Arial"/>
              <a:buNone/>
            </a:pPr>
            <a:r>
              <a:rPr lang="en-GB" sz="2400" dirty="0">
                <a:solidFill>
                  <a:schemeClr val="dk1"/>
                </a:solidFill>
                <a:latin typeface="Ebrima" panose="02000000000000000000" pitchFamily="2" charset="0"/>
                <a:ea typeface="Ebrima" panose="02000000000000000000" pitchFamily="2" charset="0"/>
                <a:cs typeface="Ebrima" panose="02000000000000000000" pitchFamily="2" charset="0"/>
              </a:rPr>
              <a:t>METHODOLOGY</a:t>
            </a:r>
            <a:endParaRPr dirty="0">
              <a:latin typeface="Ebrima" panose="02000000000000000000" pitchFamily="2" charset="0"/>
              <a:ea typeface="Ebrima" panose="02000000000000000000" pitchFamily="2" charset="0"/>
              <a:cs typeface="Ebrima" panose="02000000000000000000" pitchFamily="2" charset="0"/>
            </a:endParaRPr>
          </a:p>
        </p:txBody>
      </p:sp>
      <p:sp>
        <p:nvSpPr>
          <p:cNvPr id="166" name="Google Shape;166;p27"/>
          <p:cNvSpPr txBox="1">
            <a:spLocks noGrp="1"/>
          </p:cNvSpPr>
          <p:nvPr>
            <p:ph type="body" idx="2"/>
          </p:nvPr>
        </p:nvSpPr>
        <p:spPr>
          <a:xfrm>
            <a:off x="253200" y="861976"/>
            <a:ext cx="8637600" cy="3985500"/>
          </a:xfrm>
          <a:prstGeom prst="rect">
            <a:avLst/>
          </a:prstGeom>
          <a:noFill/>
          <a:ln>
            <a:noFill/>
          </a:ln>
        </p:spPr>
        <p:txBody>
          <a:bodyPr spcFirstLastPara="1" wrap="square" lIns="68575" tIns="34275" rIns="68575" bIns="34275" anchor="t" anchorCtr="0">
            <a:noAutofit/>
          </a:bodyPr>
          <a:lstStyle/>
          <a:p>
            <a:pPr marL="0" lvl="0" indent="0" algn="just">
              <a:spcBef>
                <a:spcPts val="400"/>
              </a:spcBef>
              <a:buNone/>
            </a:pPr>
            <a:r>
              <a:rPr lang="en-GB" sz="1400" dirty="0">
                <a:solidFill>
                  <a:schemeClr val="dk1"/>
                </a:solidFill>
                <a:latin typeface="Ebrima" panose="02000000000000000000" pitchFamily="2" charset="0"/>
                <a:ea typeface="Ebrima" panose="02000000000000000000" pitchFamily="2" charset="0"/>
                <a:cs typeface="Ebrima" panose="02000000000000000000" pitchFamily="2" charset="0"/>
              </a:rPr>
              <a:t>The selection of the new team is an optimization problem. Linear Programming is used to select the top five players that satisfy all coach’s requirements. The model utilizes the top 10% players for the four metrics specified below, to predict the potential top 5 players for the coming season. </a:t>
            </a:r>
            <a:endParaRPr sz="1400" dirty="0">
              <a:solidFill>
                <a:schemeClr val="dk1"/>
              </a:solidFill>
              <a:latin typeface="Ebrima" panose="02000000000000000000" pitchFamily="2" charset="0"/>
              <a:ea typeface="Ebrima" panose="02000000000000000000" pitchFamily="2" charset="0"/>
              <a:cs typeface="Ebrima" panose="02000000000000000000" pitchFamily="2" charset="0"/>
            </a:endParaRPr>
          </a:p>
          <a:p>
            <a:pPr marL="0" lvl="0" indent="0" algn="l" rtl="0">
              <a:spcBef>
                <a:spcPts val="150"/>
              </a:spcBef>
              <a:spcAft>
                <a:spcPts val="0"/>
              </a:spcAft>
              <a:buClr>
                <a:srgbClr val="262626"/>
              </a:buClr>
              <a:buSzPts val="1400"/>
              <a:buNone/>
            </a:pPr>
            <a:endParaRPr lang="en-GB" sz="1500" b="1" dirty="0">
              <a:solidFill>
                <a:schemeClr val="dk1"/>
              </a:solidFill>
              <a:latin typeface="Ebrima" panose="02000000000000000000" pitchFamily="2" charset="0"/>
              <a:ea typeface="Ebrima" panose="02000000000000000000" pitchFamily="2" charset="0"/>
              <a:cs typeface="Ebrima" panose="02000000000000000000" pitchFamily="2" charset="0"/>
            </a:endParaRPr>
          </a:p>
          <a:p>
            <a:pPr marL="0" lvl="0" indent="0" algn="l" rtl="0">
              <a:spcBef>
                <a:spcPts val="150"/>
              </a:spcBef>
              <a:spcAft>
                <a:spcPts val="0"/>
              </a:spcAft>
              <a:buClr>
                <a:srgbClr val="262626"/>
              </a:buClr>
              <a:buSzPts val="1400"/>
              <a:buNone/>
            </a:pPr>
            <a:r>
              <a:rPr lang="en-GB" sz="1400" b="1" dirty="0">
                <a:solidFill>
                  <a:schemeClr val="dk1"/>
                </a:solidFill>
                <a:latin typeface="Ebrima" panose="02000000000000000000" pitchFamily="2" charset="0"/>
                <a:ea typeface="Ebrima" panose="02000000000000000000" pitchFamily="2" charset="0"/>
                <a:cs typeface="Ebrima" panose="02000000000000000000" pitchFamily="2" charset="0"/>
              </a:rPr>
              <a:t>Scoring expert</a:t>
            </a:r>
            <a:endParaRPr sz="1400" dirty="0">
              <a:latin typeface="Ebrima" panose="02000000000000000000" pitchFamily="2" charset="0"/>
              <a:ea typeface="Ebrima" panose="02000000000000000000" pitchFamily="2" charset="0"/>
              <a:cs typeface="Ebrima" panose="02000000000000000000" pitchFamily="2" charset="0"/>
            </a:endParaRPr>
          </a:p>
          <a:p>
            <a:pPr marL="457200" lvl="0" indent="-279400" algn="just" rtl="0">
              <a:spcBef>
                <a:spcPts val="150"/>
              </a:spcBef>
              <a:spcAft>
                <a:spcPts val="0"/>
              </a:spcAft>
              <a:buClr>
                <a:schemeClr val="dk1"/>
              </a:buClr>
              <a:buSzPts val="800"/>
              <a:buChar char="●"/>
            </a:pPr>
            <a:r>
              <a:rPr lang="en-GB" sz="1400" dirty="0">
                <a:solidFill>
                  <a:schemeClr val="dk1"/>
                </a:solidFill>
                <a:latin typeface="Ebrima" panose="02000000000000000000" pitchFamily="2" charset="0"/>
                <a:ea typeface="Ebrima" panose="02000000000000000000" pitchFamily="2" charset="0"/>
                <a:cs typeface="Ebrima" panose="02000000000000000000" pitchFamily="2" charset="0"/>
              </a:rPr>
              <a:t>Scoring expert is chosen based on </a:t>
            </a:r>
            <a:r>
              <a:rPr lang="en-GB" sz="1400" b="1" dirty="0">
                <a:solidFill>
                  <a:schemeClr val="dk1"/>
                </a:solidFill>
                <a:latin typeface="Ebrima" panose="02000000000000000000" pitchFamily="2" charset="0"/>
                <a:ea typeface="Ebrima" panose="02000000000000000000" pitchFamily="2" charset="0"/>
                <a:cs typeface="Ebrima" panose="02000000000000000000" pitchFamily="2" charset="0"/>
              </a:rPr>
              <a:t>total goals scored</a:t>
            </a:r>
            <a:r>
              <a:rPr lang="en-GB" sz="1400" dirty="0">
                <a:solidFill>
                  <a:schemeClr val="dk1"/>
                </a:solidFill>
                <a:latin typeface="Ebrima" panose="02000000000000000000" pitchFamily="2" charset="0"/>
                <a:ea typeface="Ebrima" panose="02000000000000000000" pitchFamily="2" charset="0"/>
                <a:cs typeface="Ebrima" panose="02000000000000000000" pitchFamily="2" charset="0"/>
              </a:rPr>
              <a:t> and </a:t>
            </a:r>
            <a:r>
              <a:rPr lang="en-GB" sz="1400" b="1" dirty="0">
                <a:solidFill>
                  <a:schemeClr val="dk1"/>
                </a:solidFill>
                <a:latin typeface="Ebrima" panose="02000000000000000000" pitchFamily="2" charset="0"/>
                <a:ea typeface="Ebrima" panose="02000000000000000000" pitchFamily="2" charset="0"/>
                <a:cs typeface="Ebrima" panose="02000000000000000000" pitchFamily="2" charset="0"/>
              </a:rPr>
              <a:t>successful shots.</a:t>
            </a:r>
            <a:endParaRPr sz="1400" b="1" dirty="0">
              <a:solidFill>
                <a:schemeClr val="dk1"/>
              </a:solidFill>
              <a:latin typeface="Ebrima" panose="02000000000000000000" pitchFamily="2" charset="0"/>
              <a:ea typeface="Ebrima" panose="02000000000000000000" pitchFamily="2" charset="0"/>
              <a:cs typeface="Ebrima" panose="02000000000000000000" pitchFamily="2" charset="0"/>
            </a:endParaRPr>
          </a:p>
          <a:p>
            <a:pPr marL="0" lvl="0" indent="0" algn="just" rtl="0">
              <a:lnSpc>
                <a:spcPct val="150000"/>
              </a:lnSpc>
              <a:spcBef>
                <a:spcPts val="150"/>
              </a:spcBef>
              <a:spcAft>
                <a:spcPts val="0"/>
              </a:spcAft>
              <a:buNone/>
            </a:pPr>
            <a:r>
              <a:rPr lang="en-GB" sz="1400" b="1" dirty="0">
                <a:solidFill>
                  <a:schemeClr val="dk1"/>
                </a:solidFill>
                <a:latin typeface="Ebrima" panose="02000000000000000000" pitchFamily="2" charset="0"/>
                <a:ea typeface="Ebrima" panose="02000000000000000000" pitchFamily="2" charset="0"/>
                <a:cs typeface="Ebrima" panose="02000000000000000000" pitchFamily="2" charset="0"/>
              </a:rPr>
              <a:t>Passing expert</a:t>
            </a:r>
            <a:endParaRPr sz="1400" b="1" dirty="0">
              <a:solidFill>
                <a:schemeClr val="dk1"/>
              </a:solidFill>
              <a:latin typeface="Ebrima" panose="02000000000000000000" pitchFamily="2" charset="0"/>
              <a:ea typeface="Ebrima" panose="02000000000000000000" pitchFamily="2" charset="0"/>
              <a:cs typeface="Ebrima" panose="02000000000000000000" pitchFamily="2" charset="0"/>
            </a:endParaRPr>
          </a:p>
          <a:p>
            <a:pPr lvl="0" indent="-311150" algn="just">
              <a:spcBef>
                <a:spcPts val="150"/>
              </a:spcBef>
              <a:buClr>
                <a:schemeClr val="dk1"/>
              </a:buClr>
              <a:buSzPts val="1300"/>
            </a:pPr>
            <a:r>
              <a:rPr lang="en-GB" sz="1400" dirty="0">
                <a:solidFill>
                  <a:schemeClr val="dk1"/>
                </a:solidFill>
                <a:latin typeface="Ebrima" panose="02000000000000000000" pitchFamily="2" charset="0"/>
                <a:ea typeface="Ebrima" panose="02000000000000000000" pitchFamily="2" charset="0"/>
                <a:cs typeface="Ebrima" panose="02000000000000000000" pitchFamily="2" charset="0"/>
              </a:rPr>
              <a:t>Similarly, Passing expert is chosen based on total </a:t>
            </a:r>
            <a:r>
              <a:rPr lang="en-GB" sz="1400" b="1" dirty="0">
                <a:solidFill>
                  <a:schemeClr val="dk1"/>
                </a:solidFill>
                <a:latin typeface="Ebrima" panose="02000000000000000000" pitchFamily="2" charset="0"/>
                <a:ea typeface="Ebrima" panose="02000000000000000000" pitchFamily="2" charset="0"/>
                <a:cs typeface="Ebrima" panose="02000000000000000000" pitchFamily="2" charset="0"/>
              </a:rPr>
              <a:t>successful passes </a:t>
            </a:r>
            <a:r>
              <a:rPr lang="en-GB" sz="1400" dirty="0">
                <a:solidFill>
                  <a:schemeClr val="dk1"/>
                </a:solidFill>
                <a:latin typeface="Ebrima" panose="02000000000000000000" pitchFamily="2" charset="0"/>
                <a:ea typeface="Ebrima" panose="02000000000000000000" pitchFamily="2" charset="0"/>
                <a:cs typeface="Ebrima" panose="02000000000000000000" pitchFamily="2" charset="0"/>
              </a:rPr>
              <a:t>and </a:t>
            </a:r>
            <a:r>
              <a:rPr lang="en-GB" sz="1400" b="1" dirty="0">
                <a:solidFill>
                  <a:schemeClr val="dk1"/>
                </a:solidFill>
                <a:latin typeface="Ebrima" panose="02000000000000000000" pitchFamily="2" charset="0"/>
                <a:ea typeface="Ebrima" panose="02000000000000000000" pitchFamily="2" charset="0"/>
                <a:cs typeface="Ebrima" panose="02000000000000000000" pitchFamily="2" charset="0"/>
              </a:rPr>
              <a:t>successful pass percentage</a:t>
            </a:r>
            <a:r>
              <a:rPr lang="en-GB" sz="1400" dirty="0">
                <a:solidFill>
                  <a:schemeClr val="dk1"/>
                </a:solidFill>
                <a:latin typeface="Ebrima" panose="02000000000000000000" pitchFamily="2" charset="0"/>
                <a:ea typeface="Ebrima" panose="02000000000000000000" pitchFamily="2" charset="0"/>
                <a:cs typeface="Ebrima" panose="02000000000000000000" pitchFamily="2" charset="0"/>
              </a:rPr>
              <a:t>.</a:t>
            </a:r>
            <a:endParaRPr sz="1400" b="1" dirty="0">
              <a:solidFill>
                <a:schemeClr val="dk1"/>
              </a:solidFill>
              <a:latin typeface="Ebrima" panose="02000000000000000000" pitchFamily="2" charset="0"/>
              <a:ea typeface="Ebrima" panose="02000000000000000000" pitchFamily="2" charset="0"/>
              <a:cs typeface="Ebrima" panose="02000000000000000000" pitchFamily="2" charset="0"/>
            </a:endParaRPr>
          </a:p>
          <a:p>
            <a:pPr marL="0" lvl="0" indent="0" algn="just" rtl="0">
              <a:lnSpc>
                <a:spcPct val="150000"/>
              </a:lnSpc>
              <a:spcBef>
                <a:spcPts val="150"/>
              </a:spcBef>
              <a:spcAft>
                <a:spcPts val="0"/>
              </a:spcAft>
              <a:buClr>
                <a:srgbClr val="262626"/>
              </a:buClr>
              <a:buSzPts val="800"/>
              <a:buNone/>
            </a:pPr>
            <a:r>
              <a:rPr lang="en-GB" sz="1400" b="1" dirty="0">
                <a:solidFill>
                  <a:schemeClr val="dk1"/>
                </a:solidFill>
                <a:latin typeface="Ebrima" panose="02000000000000000000" pitchFamily="2" charset="0"/>
                <a:ea typeface="Ebrima" panose="02000000000000000000" pitchFamily="2" charset="0"/>
                <a:cs typeface="Ebrima" panose="02000000000000000000" pitchFamily="2" charset="0"/>
              </a:rPr>
              <a:t>Faceoff specialist</a:t>
            </a:r>
            <a:endParaRPr sz="1400" b="1" dirty="0">
              <a:solidFill>
                <a:schemeClr val="dk1"/>
              </a:solidFill>
              <a:latin typeface="Ebrima" panose="02000000000000000000" pitchFamily="2" charset="0"/>
              <a:ea typeface="Ebrima" panose="02000000000000000000" pitchFamily="2" charset="0"/>
              <a:cs typeface="Ebrima" panose="02000000000000000000" pitchFamily="2" charset="0"/>
            </a:endParaRPr>
          </a:p>
          <a:p>
            <a:pPr marL="457200" lvl="0" indent="-311150" algn="just" rtl="0">
              <a:spcBef>
                <a:spcPts val="150"/>
              </a:spcBef>
              <a:spcAft>
                <a:spcPts val="0"/>
              </a:spcAft>
              <a:buSzPts val="1300"/>
              <a:buChar char="•"/>
            </a:pPr>
            <a:r>
              <a:rPr lang="en-GB" sz="1400" dirty="0">
                <a:latin typeface="Ebrima" panose="02000000000000000000" pitchFamily="2" charset="0"/>
                <a:ea typeface="Ebrima" panose="02000000000000000000" pitchFamily="2" charset="0"/>
                <a:cs typeface="Ebrima" panose="02000000000000000000" pitchFamily="2" charset="0"/>
              </a:rPr>
              <a:t>Faceoff specialists are chosen in terms of </a:t>
            </a:r>
            <a:r>
              <a:rPr lang="en-GB" sz="1400" b="1" dirty="0">
                <a:solidFill>
                  <a:schemeClr val="tx1"/>
                </a:solidFill>
                <a:latin typeface="Ebrima" panose="02000000000000000000" pitchFamily="2" charset="0"/>
                <a:ea typeface="Ebrima" panose="02000000000000000000" pitchFamily="2" charset="0"/>
                <a:cs typeface="Ebrima" panose="02000000000000000000" pitchFamily="2" charset="0"/>
              </a:rPr>
              <a:t>total number of faceoff wins</a:t>
            </a:r>
            <a:r>
              <a:rPr lang="en-GB" sz="1400" dirty="0">
                <a:latin typeface="Ebrima" panose="02000000000000000000" pitchFamily="2" charset="0"/>
                <a:ea typeface="Ebrima" panose="02000000000000000000" pitchFamily="2" charset="0"/>
                <a:cs typeface="Ebrima" panose="02000000000000000000" pitchFamily="2" charset="0"/>
              </a:rPr>
              <a:t> and </a:t>
            </a:r>
            <a:r>
              <a:rPr lang="en-GB" sz="1400" b="1" dirty="0">
                <a:latin typeface="Ebrima" panose="02000000000000000000" pitchFamily="2" charset="0"/>
                <a:ea typeface="Ebrima" panose="02000000000000000000" pitchFamily="2" charset="0"/>
                <a:cs typeface="Ebrima" panose="02000000000000000000" pitchFamily="2" charset="0"/>
              </a:rPr>
              <a:t>successful win percentage</a:t>
            </a:r>
            <a:r>
              <a:rPr lang="en-GB" sz="1400" dirty="0">
                <a:latin typeface="Ebrima" panose="02000000000000000000" pitchFamily="2" charset="0"/>
                <a:ea typeface="Ebrima" panose="02000000000000000000" pitchFamily="2" charset="0"/>
                <a:cs typeface="Ebrima" panose="02000000000000000000" pitchFamily="2" charset="0"/>
              </a:rPr>
              <a:t>. </a:t>
            </a:r>
            <a:endParaRPr sz="1400" dirty="0">
              <a:latin typeface="Ebrima" panose="02000000000000000000" pitchFamily="2" charset="0"/>
              <a:ea typeface="Ebrima" panose="02000000000000000000" pitchFamily="2" charset="0"/>
              <a:cs typeface="Ebrima" panose="02000000000000000000" pitchFamily="2" charset="0"/>
            </a:endParaRPr>
          </a:p>
          <a:p>
            <a:pPr marL="0" lvl="0" indent="0" algn="just" rtl="0">
              <a:lnSpc>
                <a:spcPct val="150000"/>
              </a:lnSpc>
              <a:spcBef>
                <a:spcPts val="150"/>
              </a:spcBef>
              <a:spcAft>
                <a:spcPts val="0"/>
              </a:spcAft>
              <a:buNone/>
            </a:pPr>
            <a:r>
              <a:rPr lang="en-GB" sz="1400" b="1" dirty="0">
                <a:latin typeface="Ebrima" panose="02000000000000000000" pitchFamily="2" charset="0"/>
                <a:ea typeface="Ebrima" panose="02000000000000000000" pitchFamily="2" charset="0"/>
                <a:cs typeface="Ebrima" panose="02000000000000000000" pitchFamily="2" charset="0"/>
              </a:rPr>
              <a:t>Takeaway specialist</a:t>
            </a:r>
            <a:endParaRPr sz="1400" b="1" dirty="0">
              <a:latin typeface="Ebrima" panose="02000000000000000000" pitchFamily="2" charset="0"/>
              <a:ea typeface="Ebrima" panose="02000000000000000000" pitchFamily="2" charset="0"/>
              <a:cs typeface="Ebrima" panose="02000000000000000000" pitchFamily="2" charset="0"/>
            </a:endParaRPr>
          </a:p>
          <a:p>
            <a:pPr marL="431800" algn="just">
              <a:spcBef>
                <a:spcPts val="150"/>
              </a:spcBef>
              <a:buClr>
                <a:schemeClr val="dk1"/>
              </a:buClr>
              <a:buSzPts val="1300"/>
            </a:pPr>
            <a:r>
              <a:rPr lang="en-GB" sz="1400" dirty="0">
                <a:solidFill>
                  <a:schemeClr val="dk1"/>
                </a:solidFill>
                <a:latin typeface="Ebrima" panose="02000000000000000000" pitchFamily="2" charset="0"/>
                <a:ea typeface="Ebrima" panose="02000000000000000000" pitchFamily="2" charset="0"/>
                <a:cs typeface="Ebrima" panose="02000000000000000000" pitchFamily="2" charset="0"/>
              </a:rPr>
              <a:t>Takeaway specialist are chosen in terms of </a:t>
            </a:r>
            <a:r>
              <a:rPr lang="en-GB" sz="1400" b="1" dirty="0">
                <a:solidFill>
                  <a:schemeClr val="dk1"/>
                </a:solidFill>
                <a:latin typeface="Ebrima" panose="02000000000000000000" pitchFamily="2" charset="0"/>
                <a:ea typeface="Ebrima" panose="02000000000000000000" pitchFamily="2" charset="0"/>
                <a:cs typeface="Ebrima" panose="02000000000000000000" pitchFamily="2" charset="0"/>
              </a:rPr>
              <a:t>total number of takeaways</a:t>
            </a:r>
            <a:r>
              <a:rPr lang="en-GB" sz="1400" dirty="0">
                <a:solidFill>
                  <a:schemeClr val="dk1"/>
                </a:solidFill>
                <a:latin typeface="Ebrima" panose="02000000000000000000" pitchFamily="2" charset="0"/>
                <a:ea typeface="Ebrima" panose="02000000000000000000" pitchFamily="2" charset="0"/>
                <a:cs typeface="Ebrima" panose="02000000000000000000" pitchFamily="2" charset="0"/>
              </a:rPr>
              <a:t>.</a:t>
            </a:r>
            <a:endParaRPr sz="1400" dirty="0">
              <a:solidFill>
                <a:schemeClr val="dk1"/>
              </a:solidFill>
              <a:latin typeface="Ebrima" panose="02000000000000000000" pitchFamily="2" charset="0"/>
              <a:ea typeface="Ebrima" panose="02000000000000000000" pitchFamily="2" charset="0"/>
              <a:cs typeface="Ebrima" panose="02000000000000000000" pitchFamily="2" charset="0"/>
            </a:endParaRPr>
          </a:p>
          <a:p>
            <a:pPr marL="0" lvl="0" indent="0" algn="l" rtl="0">
              <a:spcBef>
                <a:spcPts val="500"/>
              </a:spcBef>
              <a:spcAft>
                <a:spcPts val="500"/>
              </a:spcAft>
              <a:buNone/>
            </a:pPr>
            <a:endParaRPr sz="1400" dirty="0">
              <a:solidFill>
                <a:schemeClr val="dk1"/>
              </a:solidFill>
            </a:endParaRPr>
          </a:p>
        </p:txBody>
      </p:sp>
      <p:sp>
        <p:nvSpPr>
          <p:cNvPr id="167" name="Google Shape;167;p27"/>
          <p:cNvSpPr txBox="1"/>
          <p:nvPr/>
        </p:nvSpPr>
        <p:spPr>
          <a:xfrm rot="10800000" flipH="1">
            <a:off x="1394115" y="4792263"/>
            <a:ext cx="19500" cy="10800"/>
          </a:xfrm>
          <a:prstGeom prst="rect">
            <a:avLst/>
          </a:prstGeom>
          <a:noFill/>
          <a:ln>
            <a:noFill/>
          </a:ln>
        </p:spPr>
        <p:txBody>
          <a:bodyPr spcFirstLastPara="1" wrap="square" lIns="68575" tIns="34275" rIns="68575" bIns="34275" anchor="t" anchorCtr="0">
            <a:noAutofit/>
          </a:bodyPr>
          <a:lstStyle/>
          <a:p>
            <a:pPr marL="139700" marR="0" lvl="0" indent="-76200" algn="l" rtl="0">
              <a:spcBef>
                <a:spcPts val="0"/>
              </a:spcBef>
              <a:spcAft>
                <a:spcPts val="0"/>
              </a:spcAft>
              <a:buClr>
                <a:srgbClr val="262626"/>
              </a:buClr>
              <a:buSzPts val="1100"/>
              <a:buFont typeface="Arial"/>
              <a:buNone/>
            </a:pPr>
            <a:endParaRPr sz="1400">
              <a:solidFill>
                <a:srgbClr val="262626"/>
              </a:solidFill>
              <a:latin typeface="Calibri"/>
              <a:ea typeface="Calibri"/>
              <a:cs typeface="Calibri"/>
              <a:sym typeface="Calibri"/>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animEffect transition="in" filter="fade">
                                      <p:cBhvr>
                                        <p:cTn id="7" dur="1000"/>
                                        <p:tgtEl>
                                          <p:spTgt spid="166">
                                            <p:txEl>
                                              <p:pRg st="0" end="0"/>
                                            </p:txEl>
                                          </p:spTgt>
                                        </p:tgtEl>
                                      </p:cBhvr>
                                    </p:animEffect>
                                    <p:anim calcmode="lin" valueType="num">
                                      <p:cBhvr>
                                        <p:cTn id="8" dur="1000" fill="hold"/>
                                        <p:tgtEl>
                                          <p:spTgt spid="16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6">
                                            <p:txEl>
                                              <p:pRg st="2" end="2"/>
                                            </p:txEl>
                                          </p:spTgt>
                                        </p:tgtEl>
                                        <p:attrNameLst>
                                          <p:attrName>style.visibility</p:attrName>
                                        </p:attrNameLst>
                                      </p:cBhvr>
                                      <p:to>
                                        <p:strVal val="visible"/>
                                      </p:to>
                                    </p:set>
                                    <p:animEffect transition="in" filter="fade">
                                      <p:cBhvr>
                                        <p:cTn id="14" dur="1000"/>
                                        <p:tgtEl>
                                          <p:spTgt spid="166">
                                            <p:txEl>
                                              <p:pRg st="2" end="2"/>
                                            </p:txEl>
                                          </p:spTgt>
                                        </p:tgtEl>
                                      </p:cBhvr>
                                    </p:animEffect>
                                    <p:anim calcmode="lin" valueType="num">
                                      <p:cBhvr>
                                        <p:cTn id="15" dur="1000" fill="hold"/>
                                        <p:tgtEl>
                                          <p:spTgt spid="16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66">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66">
                                            <p:txEl>
                                              <p:pRg st="3" end="3"/>
                                            </p:txEl>
                                          </p:spTgt>
                                        </p:tgtEl>
                                        <p:attrNameLst>
                                          <p:attrName>style.visibility</p:attrName>
                                        </p:attrNameLst>
                                      </p:cBhvr>
                                      <p:to>
                                        <p:strVal val="visible"/>
                                      </p:to>
                                    </p:set>
                                    <p:animEffect transition="in" filter="fade">
                                      <p:cBhvr>
                                        <p:cTn id="19" dur="1000"/>
                                        <p:tgtEl>
                                          <p:spTgt spid="166">
                                            <p:txEl>
                                              <p:pRg st="3" end="3"/>
                                            </p:txEl>
                                          </p:spTgt>
                                        </p:tgtEl>
                                      </p:cBhvr>
                                    </p:animEffect>
                                    <p:anim calcmode="lin" valueType="num">
                                      <p:cBhvr>
                                        <p:cTn id="20" dur="1000" fill="hold"/>
                                        <p:tgtEl>
                                          <p:spTgt spid="16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16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66">
                                            <p:txEl>
                                              <p:pRg st="4" end="4"/>
                                            </p:txEl>
                                          </p:spTgt>
                                        </p:tgtEl>
                                        <p:attrNameLst>
                                          <p:attrName>style.visibility</p:attrName>
                                        </p:attrNameLst>
                                      </p:cBhvr>
                                      <p:to>
                                        <p:strVal val="visible"/>
                                      </p:to>
                                    </p:set>
                                    <p:animEffect transition="in" filter="fade">
                                      <p:cBhvr>
                                        <p:cTn id="26" dur="1000"/>
                                        <p:tgtEl>
                                          <p:spTgt spid="166">
                                            <p:txEl>
                                              <p:pRg st="4" end="4"/>
                                            </p:txEl>
                                          </p:spTgt>
                                        </p:tgtEl>
                                      </p:cBhvr>
                                    </p:animEffect>
                                    <p:anim calcmode="lin" valueType="num">
                                      <p:cBhvr>
                                        <p:cTn id="27" dur="1000" fill="hold"/>
                                        <p:tgtEl>
                                          <p:spTgt spid="166">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166">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66">
                                            <p:txEl>
                                              <p:pRg st="5" end="5"/>
                                            </p:txEl>
                                          </p:spTgt>
                                        </p:tgtEl>
                                        <p:attrNameLst>
                                          <p:attrName>style.visibility</p:attrName>
                                        </p:attrNameLst>
                                      </p:cBhvr>
                                      <p:to>
                                        <p:strVal val="visible"/>
                                      </p:to>
                                    </p:set>
                                    <p:animEffect transition="in" filter="fade">
                                      <p:cBhvr>
                                        <p:cTn id="31" dur="1000"/>
                                        <p:tgtEl>
                                          <p:spTgt spid="166">
                                            <p:txEl>
                                              <p:pRg st="5" end="5"/>
                                            </p:txEl>
                                          </p:spTgt>
                                        </p:tgtEl>
                                      </p:cBhvr>
                                    </p:animEffect>
                                    <p:anim calcmode="lin" valueType="num">
                                      <p:cBhvr>
                                        <p:cTn id="32" dur="1000" fill="hold"/>
                                        <p:tgtEl>
                                          <p:spTgt spid="166">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16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66">
                                            <p:txEl>
                                              <p:pRg st="6" end="6"/>
                                            </p:txEl>
                                          </p:spTgt>
                                        </p:tgtEl>
                                        <p:attrNameLst>
                                          <p:attrName>style.visibility</p:attrName>
                                        </p:attrNameLst>
                                      </p:cBhvr>
                                      <p:to>
                                        <p:strVal val="visible"/>
                                      </p:to>
                                    </p:set>
                                    <p:animEffect transition="in" filter="fade">
                                      <p:cBhvr>
                                        <p:cTn id="38" dur="1000"/>
                                        <p:tgtEl>
                                          <p:spTgt spid="166">
                                            <p:txEl>
                                              <p:pRg st="6" end="6"/>
                                            </p:txEl>
                                          </p:spTgt>
                                        </p:tgtEl>
                                      </p:cBhvr>
                                    </p:animEffect>
                                    <p:anim calcmode="lin" valueType="num">
                                      <p:cBhvr>
                                        <p:cTn id="39" dur="1000" fill="hold"/>
                                        <p:tgtEl>
                                          <p:spTgt spid="166">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166">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66">
                                            <p:txEl>
                                              <p:pRg st="7" end="7"/>
                                            </p:txEl>
                                          </p:spTgt>
                                        </p:tgtEl>
                                        <p:attrNameLst>
                                          <p:attrName>style.visibility</p:attrName>
                                        </p:attrNameLst>
                                      </p:cBhvr>
                                      <p:to>
                                        <p:strVal val="visible"/>
                                      </p:to>
                                    </p:set>
                                    <p:animEffect transition="in" filter="fade">
                                      <p:cBhvr>
                                        <p:cTn id="43" dur="1000"/>
                                        <p:tgtEl>
                                          <p:spTgt spid="166">
                                            <p:txEl>
                                              <p:pRg st="7" end="7"/>
                                            </p:txEl>
                                          </p:spTgt>
                                        </p:tgtEl>
                                      </p:cBhvr>
                                    </p:animEffect>
                                    <p:anim calcmode="lin" valueType="num">
                                      <p:cBhvr>
                                        <p:cTn id="44" dur="1000" fill="hold"/>
                                        <p:tgtEl>
                                          <p:spTgt spid="166">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16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66">
                                            <p:txEl>
                                              <p:pRg st="8" end="8"/>
                                            </p:txEl>
                                          </p:spTgt>
                                        </p:tgtEl>
                                        <p:attrNameLst>
                                          <p:attrName>style.visibility</p:attrName>
                                        </p:attrNameLst>
                                      </p:cBhvr>
                                      <p:to>
                                        <p:strVal val="visible"/>
                                      </p:to>
                                    </p:set>
                                    <p:animEffect transition="in" filter="fade">
                                      <p:cBhvr>
                                        <p:cTn id="50" dur="1000"/>
                                        <p:tgtEl>
                                          <p:spTgt spid="166">
                                            <p:txEl>
                                              <p:pRg st="8" end="8"/>
                                            </p:txEl>
                                          </p:spTgt>
                                        </p:tgtEl>
                                      </p:cBhvr>
                                    </p:animEffect>
                                    <p:anim calcmode="lin" valueType="num">
                                      <p:cBhvr>
                                        <p:cTn id="51" dur="1000" fill="hold"/>
                                        <p:tgtEl>
                                          <p:spTgt spid="166">
                                            <p:txEl>
                                              <p:pRg st="8" end="8"/>
                                            </p:txEl>
                                          </p:spTgt>
                                        </p:tgtEl>
                                        <p:attrNameLst>
                                          <p:attrName>ppt_x</p:attrName>
                                        </p:attrNameLst>
                                      </p:cBhvr>
                                      <p:tavLst>
                                        <p:tav tm="0">
                                          <p:val>
                                            <p:strVal val="#ppt_x"/>
                                          </p:val>
                                        </p:tav>
                                        <p:tav tm="100000">
                                          <p:val>
                                            <p:strVal val="#ppt_x"/>
                                          </p:val>
                                        </p:tav>
                                      </p:tavLst>
                                    </p:anim>
                                    <p:anim calcmode="lin" valueType="num">
                                      <p:cBhvr>
                                        <p:cTn id="52" dur="1000" fill="hold"/>
                                        <p:tgtEl>
                                          <p:spTgt spid="166">
                                            <p:txEl>
                                              <p:pRg st="8" end="8"/>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66">
                                            <p:txEl>
                                              <p:pRg st="9" end="9"/>
                                            </p:txEl>
                                          </p:spTgt>
                                        </p:tgtEl>
                                        <p:attrNameLst>
                                          <p:attrName>style.visibility</p:attrName>
                                        </p:attrNameLst>
                                      </p:cBhvr>
                                      <p:to>
                                        <p:strVal val="visible"/>
                                      </p:to>
                                    </p:set>
                                    <p:animEffect transition="in" filter="fade">
                                      <p:cBhvr>
                                        <p:cTn id="55" dur="1000"/>
                                        <p:tgtEl>
                                          <p:spTgt spid="166">
                                            <p:txEl>
                                              <p:pRg st="9" end="9"/>
                                            </p:txEl>
                                          </p:spTgt>
                                        </p:tgtEl>
                                      </p:cBhvr>
                                    </p:animEffect>
                                    <p:anim calcmode="lin" valueType="num">
                                      <p:cBhvr>
                                        <p:cTn id="56" dur="1000" fill="hold"/>
                                        <p:tgtEl>
                                          <p:spTgt spid="166">
                                            <p:txEl>
                                              <p:pRg st="9" end="9"/>
                                            </p:txEl>
                                          </p:spTgt>
                                        </p:tgtEl>
                                        <p:attrNameLst>
                                          <p:attrName>ppt_x</p:attrName>
                                        </p:attrNameLst>
                                      </p:cBhvr>
                                      <p:tavLst>
                                        <p:tav tm="0">
                                          <p:val>
                                            <p:strVal val="#ppt_x"/>
                                          </p:val>
                                        </p:tav>
                                        <p:tav tm="100000">
                                          <p:val>
                                            <p:strVal val="#ppt_x"/>
                                          </p:val>
                                        </p:tav>
                                      </p:tavLst>
                                    </p:anim>
                                    <p:anim calcmode="lin" valueType="num">
                                      <p:cBhvr>
                                        <p:cTn id="57" dur="1000" fill="hold"/>
                                        <p:tgtEl>
                                          <p:spTgt spid="166">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7" name="Google Shape;167;p27"/>
          <p:cNvSpPr txBox="1"/>
          <p:nvPr/>
        </p:nvSpPr>
        <p:spPr>
          <a:xfrm rot="10800000" flipH="1">
            <a:off x="1394115" y="4792263"/>
            <a:ext cx="19500" cy="10800"/>
          </a:xfrm>
          <a:prstGeom prst="rect">
            <a:avLst/>
          </a:prstGeom>
          <a:noFill/>
          <a:ln>
            <a:noFill/>
          </a:ln>
        </p:spPr>
        <p:txBody>
          <a:bodyPr spcFirstLastPara="1" wrap="square" lIns="68575" tIns="34275" rIns="68575" bIns="34275" anchor="t" anchorCtr="0">
            <a:noAutofit/>
          </a:bodyPr>
          <a:lstStyle/>
          <a:p>
            <a:pPr marL="139700" marR="0" lvl="0" indent="-76200" algn="l" rtl="0">
              <a:spcBef>
                <a:spcPts val="0"/>
              </a:spcBef>
              <a:spcAft>
                <a:spcPts val="0"/>
              </a:spcAft>
              <a:buClr>
                <a:srgbClr val="262626"/>
              </a:buClr>
              <a:buSzPts val="1100"/>
              <a:buFont typeface="Arial"/>
              <a:buNone/>
            </a:pPr>
            <a:endParaRPr sz="1400">
              <a:solidFill>
                <a:srgbClr val="262626"/>
              </a:solidFill>
              <a:latin typeface="Calibri"/>
              <a:ea typeface="Calibri"/>
              <a:cs typeface="Calibri"/>
              <a:sym typeface="Calibri"/>
            </a:endParaRPr>
          </a:p>
        </p:txBody>
      </p:sp>
      <p:sp>
        <p:nvSpPr>
          <p:cNvPr id="10" name="Google Shape;173;p28">
            <a:extLst>
              <a:ext uri="{FF2B5EF4-FFF2-40B4-BE49-F238E27FC236}">
                <a16:creationId xmlns:a16="http://schemas.microsoft.com/office/drawing/2014/main" id="{48EC3AF8-588B-4935-AC64-E8F5ECF07584}"/>
              </a:ext>
            </a:extLst>
          </p:cNvPr>
          <p:cNvSpPr txBox="1">
            <a:spLocks/>
          </p:cNvSpPr>
          <p:nvPr/>
        </p:nvSpPr>
        <p:spPr>
          <a:xfrm>
            <a:off x="604624" y="1656974"/>
            <a:ext cx="1471500" cy="5364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85750" algn="l" rtl="0">
              <a:lnSpc>
                <a:spcPct val="100000"/>
              </a:lnSpc>
              <a:spcBef>
                <a:spcPts val="300"/>
              </a:spcBef>
              <a:spcAft>
                <a:spcPts val="0"/>
              </a:spcAft>
              <a:buClr>
                <a:srgbClr val="A5A5A5"/>
              </a:buClr>
              <a:buSzPts val="1100"/>
              <a:buFont typeface="Arial"/>
              <a:buNone/>
              <a:defRPr sz="1400" b="0" i="0" u="none" strike="noStrike" cap="none">
                <a:solidFill>
                  <a:srgbClr val="A5A5A5"/>
                </a:solidFill>
                <a:latin typeface="Arial"/>
                <a:ea typeface="Arial"/>
                <a:cs typeface="Arial"/>
                <a:sym typeface="Arial"/>
              </a:defRPr>
            </a:lvl1pPr>
            <a:lvl2pPr marL="914400" marR="0" lvl="1" indent="-279400" algn="ctr" rtl="0">
              <a:lnSpc>
                <a:spcPct val="100000"/>
              </a:lnSpc>
              <a:spcBef>
                <a:spcPts val="500"/>
              </a:spcBef>
              <a:spcAft>
                <a:spcPts val="0"/>
              </a:spcAft>
              <a:buClr>
                <a:srgbClr val="888888"/>
              </a:buClr>
              <a:buSzPts val="800"/>
              <a:buFont typeface="Arial"/>
              <a:buNone/>
              <a:defRPr sz="1000" b="0" i="0" u="none" strike="noStrike" cap="none">
                <a:solidFill>
                  <a:srgbClr val="888888"/>
                </a:solidFill>
                <a:latin typeface="Arial"/>
                <a:ea typeface="Arial"/>
                <a:cs typeface="Arial"/>
                <a:sym typeface="Arial"/>
              </a:defRPr>
            </a:lvl2pPr>
            <a:lvl3pPr marL="1371600" marR="0" lvl="2" indent="-279400" algn="ctr" rtl="0">
              <a:lnSpc>
                <a:spcPct val="100000"/>
              </a:lnSpc>
              <a:spcBef>
                <a:spcPts val="500"/>
              </a:spcBef>
              <a:spcAft>
                <a:spcPts val="0"/>
              </a:spcAft>
              <a:buClr>
                <a:srgbClr val="888888"/>
              </a:buClr>
              <a:buSzPts val="800"/>
              <a:buFont typeface="Arial"/>
              <a:buNone/>
              <a:defRPr sz="1000" b="0" i="0" u="none" strike="noStrike" cap="none">
                <a:solidFill>
                  <a:srgbClr val="888888"/>
                </a:solidFill>
                <a:latin typeface="Arial"/>
                <a:ea typeface="Arial"/>
                <a:cs typeface="Arial"/>
                <a:sym typeface="Arial"/>
              </a:defRPr>
            </a:lvl3pPr>
            <a:lvl4pPr marL="1828800" marR="0" lvl="3" indent="-279400" algn="ctr" rtl="0">
              <a:lnSpc>
                <a:spcPct val="100000"/>
              </a:lnSpc>
              <a:spcBef>
                <a:spcPts val="500"/>
              </a:spcBef>
              <a:spcAft>
                <a:spcPts val="0"/>
              </a:spcAft>
              <a:buClr>
                <a:srgbClr val="888888"/>
              </a:buClr>
              <a:buSzPts val="800"/>
              <a:buFont typeface="Arial"/>
              <a:buNone/>
              <a:defRPr sz="1000" b="0" i="0" u="none" strike="noStrike" cap="none">
                <a:solidFill>
                  <a:srgbClr val="888888"/>
                </a:solidFill>
                <a:latin typeface="Arial"/>
                <a:ea typeface="Arial"/>
                <a:cs typeface="Arial"/>
                <a:sym typeface="Arial"/>
              </a:defRPr>
            </a:lvl4pPr>
            <a:lvl5pPr marL="2286000" marR="0" lvl="4" indent="-279400" algn="ctr" rtl="0">
              <a:lnSpc>
                <a:spcPct val="100000"/>
              </a:lnSpc>
              <a:spcBef>
                <a:spcPts val="500"/>
              </a:spcBef>
              <a:spcAft>
                <a:spcPts val="0"/>
              </a:spcAft>
              <a:buClr>
                <a:srgbClr val="888888"/>
              </a:buClr>
              <a:buSzPts val="800"/>
              <a:buFont typeface="Arial"/>
              <a:buNone/>
              <a:defRPr sz="1000" b="0" i="0" u="none" strike="noStrike" cap="none">
                <a:solidFill>
                  <a:srgbClr val="888888"/>
                </a:solidFill>
                <a:latin typeface="Arial"/>
                <a:ea typeface="Arial"/>
                <a:cs typeface="Arial"/>
                <a:sym typeface="Arial"/>
              </a:defRPr>
            </a:lvl5pPr>
            <a:lvl6pPr marL="2743200" marR="0" lvl="5" indent="-279400" algn="ctr" rtl="0">
              <a:lnSpc>
                <a:spcPct val="100000"/>
              </a:lnSpc>
              <a:spcBef>
                <a:spcPts val="500"/>
              </a:spcBef>
              <a:spcAft>
                <a:spcPts val="0"/>
              </a:spcAft>
              <a:buClr>
                <a:srgbClr val="888888"/>
              </a:buClr>
              <a:buSzPts val="800"/>
              <a:buFont typeface="Arial"/>
              <a:buNone/>
              <a:defRPr sz="1000" b="0" i="0" u="none" strike="noStrike" cap="none">
                <a:solidFill>
                  <a:srgbClr val="888888"/>
                </a:solidFill>
                <a:latin typeface="Arial"/>
                <a:ea typeface="Arial"/>
                <a:cs typeface="Arial"/>
                <a:sym typeface="Arial"/>
              </a:defRPr>
            </a:lvl6pPr>
            <a:lvl7pPr marL="3200400" marR="0" lvl="6" indent="-279400" algn="ctr" rtl="0">
              <a:lnSpc>
                <a:spcPct val="100000"/>
              </a:lnSpc>
              <a:spcBef>
                <a:spcPts val="500"/>
              </a:spcBef>
              <a:spcAft>
                <a:spcPts val="0"/>
              </a:spcAft>
              <a:buClr>
                <a:srgbClr val="888888"/>
              </a:buClr>
              <a:buSzPts val="800"/>
              <a:buFont typeface="Arial"/>
              <a:buNone/>
              <a:defRPr sz="1000" b="0" i="0" u="none" strike="noStrike" cap="none">
                <a:solidFill>
                  <a:srgbClr val="888888"/>
                </a:solidFill>
                <a:latin typeface="Arial"/>
                <a:ea typeface="Arial"/>
                <a:cs typeface="Arial"/>
                <a:sym typeface="Arial"/>
              </a:defRPr>
            </a:lvl7pPr>
            <a:lvl8pPr marL="3657600" marR="0" lvl="7" indent="-279400" algn="ctr" rtl="0">
              <a:lnSpc>
                <a:spcPct val="100000"/>
              </a:lnSpc>
              <a:spcBef>
                <a:spcPts val="500"/>
              </a:spcBef>
              <a:spcAft>
                <a:spcPts val="0"/>
              </a:spcAft>
              <a:buClr>
                <a:srgbClr val="888888"/>
              </a:buClr>
              <a:buSzPts val="800"/>
              <a:buFont typeface="Arial"/>
              <a:buNone/>
              <a:defRPr sz="1000" b="0" i="0" u="none" strike="noStrike" cap="none">
                <a:solidFill>
                  <a:srgbClr val="888888"/>
                </a:solidFill>
                <a:latin typeface="Arial"/>
                <a:ea typeface="Arial"/>
                <a:cs typeface="Arial"/>
                <a:sym typeface="Arial"/>
              </a:defRPr>
            </a:lvl8pPr>
            <a:lvl9pPr marL="4114800" marR="0" lvl="8" indent="-279400" algn="ctr" rtl="0">
              <a:lnSpc>
                <a:spcPct val="100000"/>
              </a:lnSpc>
              <a:spcBef>
                <a:spcPts val="500"/>
              </a:spcBef>
              <a:spcAft>
                <a:spcPts val="500"/>
              </a:spcAft>
              <a:buClr>
                <a:srgbClr val="888888"/>
              </a:buClr>
              <a:buSzPts val="800"/>
              <a:buFont typeface="Arial"/>
              <a:buNone/>
              <a:defRPr sz="1000" b="0" i="0" u="none" strike="noStrike" cap="none">
                <a:solidFill>
                  <a:srgbClr val="888888"/>
                </a:solidFill>
                <a:latin typeface="Arial"/>
                <a:ea typeface="Arial"/>
                <a:cs typeface="Arial"/>
                <a:sym typeface="Arial"/>
              </a:defRPr>
            </a:lvl9pPr>
          </a:lstStyle>
          <a:p>
            <a:pPr marL="0" indent="0" algn="ctr">
              <a:spcBef>
                <a:spcPts val="0"/>
              </a:spcBef>
              <a:buClr>
                <a:schemeClr val="dk1"/>
              </a:buClr>
            </a:pPr>
            <a:r>
              <a:rPr lang="en-GB" sz="1700" b="1" dirty="0" err="1">
                <a:solidFill>
                  <a:schemeClr val="dk1"/>
                </a:solidFill>
                <a:latin typeface="Gadugi" panose="020B0502040204020203" pitchFamily="34" charset="0"/>
                <a:ea typeface="Gadugi" panose="020B0502040204020203" pitchFamily="34" charset="0"/>
              </a:rPr>
              <a:t>Mikyla</a:t>
            </a:r>
            <a:r>
              <a:rPr lang="en-GB" sz="1700" b="1" dirty="0">
                <a:solidFill>
                  <a:schemeClr val="dk1"/>
                </a:solidFill>
                <a:latin typeface="Gadugi" panose="020B0502040204020203" pitchFamily="34" charset="0"/>
                <a:ea typeface="Gadugi" panose="020B0502040204020203" pitchFamily="34" charset="0"/>
              </a:rPr>
              <a:t> Grant-Mentis</a:t>
            </a:r>
            <a:endParaRPr lang="en-GB" sz="1700" dirty="0">
              <a:solidFill>
                <a:schemeClr val="dk1"/>
              </a:solidFill>
              <a:latin typeface="Gadugi" panose="020B0502040204020203" pitchFamily="34" charset="0"/>
              <a:ea typeface="Gadugi" panose="020B0502040204020203" pitchFamily="34" charset="0"/>
            </a:endParaRPr>
          </a:p>
        </p:txBody>
      </p:sp>
      <p:sp>
        <p:nvSpPr>
          <p:cNvPr id="11" name="Google Shape;174;p28">
            <a:extLst>
              <a:ext uri="{FF2B5EF4-FFF2-40B4-BE49-F238E27FC236}">
                <a16:creationId xmlns:a16="http://schemas.microsoft.com/office/drawing/2014/main" id="{E5D74132-442D-4E92-9258-47E794C5C2D7}"/>
              </a:ext>
            </a:extLst>
          </p:cNvPr>
          <p:cNvSpPr txBox="1"/>
          <p:nvPr/>
        </p:nvSpPr>
        <p:spPr>
          <a:xfrm>
            <a:off x="4183759" y="1663274"/>
            <a:ext cx="935400" cy="70785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b="1" dirty="0">
                <a:latin typeface="Gadugi" panose="020B0502040204020203" pitchFamily="34" charset="0"/>
                <a:ea typeface="Gadugi" panose="020B0502040204020203" pitchFamily="34" charset="0"/>
              </a:rPr>
              <a:t>Taylor Woods</a:t>
            </a:r>
            <a:endParaRPr sz="1700" b="1" dirty="0">
              <a:latin typeface="Gadugi" panose="020B0502040204020203" pitchFamily="34" charset="0"/>
              <a:ea typeface="Gadugi" panose="020B0502040204020203" pitchFamily="34" charset="0"/>
            </a:endParaRPr>
          </a:p>
        </p:txBody>
      </p:sp>
      <p:sp>
        <p:nvSpPr>
          <p:cNvPr id="12" name="Google Shape;175;p28">
            <a:extLst>
              <a:ext uri="{FF2B5EF4-FFF2-40B4-BE49-F238E27FC236}">
                <a16:creationId xmlns:a16="http://schemas.microsoft.com/office/drawing/2014/main" id="{E08C405B-E144-4FA6-9051-4876B3206041}"/>
              </a:ext>
            </a:extLst>
          </p:cNvPr>
          <p:cNvSpPr txBox="1"/>
          <p:nvPr/>
        </p:nvSpPr>
        <p:spPr>
          <a:xfrm>
            <a:off x="5638443" y="1656974"/>
            <a:ext cx="1204500" cy="70785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b="1" dirty="0">
                <a:solidFill>
                  <a:schemeClr val="dk1"/>
                </a:solidFill>
                <a:highlight>
                  <a:srgbClr val="FFFFFF"/>
                </a:highlight>
                <a:latin typeface="Gadugi" panose="020B0502040204020203" pitchFamily="34" charset="0"/>
                <a:ea typeface="Gadugi" panose="020B0502040204020203" pitchFamily="34" charset="0"/>
                <a:cs typeface="Roboto"/>
                <a:sym typeface="Roboto"/>
              </a:rPr>
              <a:t>Tereza </a:t>
            </a:r>
            <a:r>
              <a:rPr lang="en-GB" sz="1700" b="1" dirty="0" err="1">
                <a:solidFill>
                  <a:schemeClr val="dk1"/>
                </a:solidFill>
                <a:highlight>
                  <a:srgbClr val="FFFFFF"/>
                </a:highlight>
                <a:latin typeface="Gadugi" panose="020B0502040204020203" pitchFamily="34" charset="0"/>
                <a:ea typeface="Gadugi" panose="020B0502040204020203" pitchFamily="34" charset="0"/>
                <a:cs typeface="Roboto"/>
                <a:sym typeface="Roboto"/>
              </a:rPr>
              <a:t>Vanizova</a:t>
            </a:r>
            <a:endParaRPr sz="1700" b="1" dirty="0">
              <a:latin typeface="Gadugi" panose="020B0502040204020203" pitchFamily="34" charset="0"/>
              <a:ea typeface="Gadugi" panose="020B0502040204020203" pitchFamily="34" charset="0"/>
            </a:endParaRPr>
          </a:p>
        </p:txBody>
      </p:sp>
      <p:sp>
        <p:nvSpPr>
          <p:cNvPr id="13" name="Google Shape;176;p28">
            <a:extLst>
              <a:ext uri="{FF2B5EF4-FFF2-40B4-BE49-F238E27FC236}">
                <a16:creationId xmlns:a16="http://schemas.microsoft.com/office/drawing/2014/main" id="{3386D057-810A-4BE5-8654-3FBE76CF4682}"/>
              </a:ext>
            </a:extLst>
          </p:cNvPr>
          <p:cNvSpPr txBox="1"/>
          <p:nvPr/>
        </p:nvSpPr>
        <p:spPr>
          <a:xfrm>
            <a:off x="7316507" y="1649354"/>
            <a:ext cx="1147200" cy="70785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b="1" dirty="0">
                <a:solidFill>
                  <a:schemeClr val="dk1"/>
                </a:solidFill>
                <a:highlight>
                  <a:srgbClr val="FFFFFF"/>
                </a:highlight>
                <a:latin typeface="Gadugi" panose="020B0502040204020203" pitchFamily="34" charset="0"/>
                <a:ea typeface="Gadugi" panose="020B0502040204020203" pitchFamily="34" charset="0"/>
                <a:cs typeface="Roboto"/>
                <a:sym typeface="Roboto"/>
              </a:rPr>
              <a:t>Jillian Dempsey</a:t>
            </a:r>
            <a:endParaRPr sz="1700" b="1" dirty="0">
              <a:latin typeface="Gadugi" panose="020B0502040204020203" pitchFamily="34" charset="0"/>
              <a:ea typeface="Gadugi" panose="020B0502040204020203" pitchFamily="34" charset="0"/>
            </a:endParaRPr>
          </a:p>
        </p:txBody>
      </p:sp>
      <p:sp>
        <p:nvSpPr>
          <p:cNvPr id="14" name="Google Shape;177;p28">
            <a:extLst>
              <a:ext uri="{FF2B5EF4-FFF2-40B4-BE49-F238E27FC236}">
                <a16:creationId xmlns:a16="http://schemas.microsoft.com/office/drawing/2014/main" id="{32EF138B-6C85-4DF6-8BB0-1D97F8B3C5AB}"/>
              </a:ext>
            </a:extLst>
          </p:cNvPr>
          <p:cNvSpPr txBox="1"/>
          <p:nvPr/>
        </p:nvSpPr>
        <p:spPr>
          <a:xfrm>
            <a:off x="2100711" y="1656974"/>
            <a:ext cx="1716900" cy="70785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b="1" dirty="0">
                <a:solidFill>
                  <a:schemeClr val="dk1"/>
                </a:solidFill>
                <a:highlight>
                  <a:srgbClr val="FFFFFF"/>
                </a:highlight>
                <a:latin typeface="Gadugi" panose="020B0502040204020203" pitchFamily="34" charset="0"/>
                <a:ea typeface="Gadugi" panose="020B0502040204020203" pitchFamily="34" charset="0"/>
                <a:cs typeface="Roboto"/>
                <a:sym typeface="Roboto"/>
              </a:rPr>
              <a:t>Samantha Davis</a:t>
            </a:r>
            <a:endParaRPr sz="1700" b="1" dirty="0">
              <a:latin typeface="Gadugi" panose="020B0502040204020203" pitchFamily="34" charset="0"/>
              <a:ea typeface="Gadugi" panose="020B0502040204020203" pitchFamily="34" charset="0"/>
            </a:endParaRPr>
          </a:p>
        </p:txBody>
      </p:sp>
      <p:pic>
        <p:nvPicPr>
          <p:cNvPr id="15" name="Google Shape;178;p28">
            <a:extLst>
              <a:ext uri="{FF2B5EF4-FFF2-40B4-BE49-F238E27FC236}">
                <a16:creationId xmlns:a16="http://schemas.microsoft.com/office/drawing/2014/main" id="{ED46CC3F-563E-4929-82AB-06818C7ABF8D}"/>
              </a:ext>
            </a:extLst>
          </p:cNvPr>
          <p:cNvPicPr preferRelativeResize="0"/>
          <p:nvPr/>
        </p:nvPicPr>
        <p:blipFill rotWithShape="1">
          <a:blip r:embed="rId3">
            <a:alphaModFix/>
          </a:blip>
          <a:srcRect b="13558"/>
          <a:stretch/>
        </p:blipFill>
        <p:spPr>
          <a:xfrm>
            <a:off x="472440" y="2584761"/>
            <a:ext cx="1689164" cy="1514345"/>
          </a:xfrm>
          <a:prstGeom prst="rect">
            <a:avLst/>
          </a:prstGeom>
          <a:noFill/>
          <a:ln>
            <a:noFill/>
          </a:ln>
        </p:spPr>
      </p:pic>
      <p:pic>
        <p:nvPicPr>
          <p:cNvPr id="16" name="Google Shape;179;p28">
            <a:extLst>
              <a:ext uri="{FF2B5EF4-FFF2-40B4-BE49-F238E27FC236}">
                <a16:creationId xmlns:a16="http://schemas.microsoft.com/office/drawing/2014/main" id="{00DACAAB-DE94-4126-805A-E6B4784C4F12}"/>
              </a:ext>
            </a:extLst>
          </p:cNvPr>
          <p:cNvPicPr preferRelativeResize="0"/>
          <p:nvPr/>
        </p:nvPicPr>
        <p:blipFill>
          <a:blip r:embed="rId4">
            <a:alphaModFix/>
          </a:blip>
          <a:stretch>
            <a:fillRect/>
          </a:stretch>
        </p:blipFill>
        <p:spPr>
          <a:xfrm>
            <a:off x="3989296" y="2460876"/>
            <a:ext cx="1523500" cy="1646515"/>
          </a:xfrm>
          <a:prstGeom prst="rect">
            <a:avLst/>
          </a:prstGeom>
          <a:noFill/>
          <a:ln>
            <a:noFill/>
          </a:ln>
        </p:spPr>
      </p:pic>
      <p:pic>
        <p:nvPicPr>
          <p:cNvPr id="17" name="Google Shape;180;p28">
            <a:extLst>
              <a:ext uri="{FF2B5EF4-FFF2-40B4-BE49-F238E27FC236}">
                <a16:creationId xmlns:a16="http://schemas.microsoft.com/office/drawing/2014/main" id="{A3FF0BEA-7F63-4643-BF64-94B2F2DED828}"/>
              </a:ext>
            </a:extLst>
          </p:cNvPr>
          <p:cNvPicPr preferRelativeResize="0"/>
          <p:nvPr/>
        </p:nvPicPr>
        <p:blipFill>
          <a:blip r:embed="rId5">
            <a:alphaModFix/>
          </a:blip>
          <a:stretch>
            <a:fillRect/>
          </a:stretch>
        </p:blipFill>
        <p:spPr>
          <a:xfrm>
            <a:off x="7370466" y="2571750"/>
            <a:ext cx="1147200" cy="1535641"/>
          </a:xfrm>
          <a:prstGeom prst="rect">
            <a:avLst/>
          </a:prstGeom>
          <a:noFill/>
          <a:ln>
            <a:noFill/>
          </a:ln>
        </p:spPr>
      </p:pic>
      <p:pic>
        <p:nvPicPr>
          <p:cNvPr id="18" name="Google Shape;181;p28">
            <a:extLst>
              <a:ext uri="{FF2B5EF4-FFF2-40B4-BE49-F238E27FC236}">
                <a16:creationId xmlns:a16="http://schemas.microsoft.com/office/drawing/2014/main" id="{75B6680E-D478-405E-BCEF-9884DCB303E7}"/>
              </a:ext>
            </a:extLst>
          </p:cNvPr>
          <p:cNvPicPr preferRelativeResize="0"/>
          <p:nvPr/>
        </p:nvPicPr>
        <p:blipFill>
          <a:blip r:embed="rId6">
            <a:alphaModFix/>
          </a:blip>
          <a:stretch>
            <a:fillRect/>
          </a:stretch>
        </p:blipFill>
        <p:spPr>
          <a:xfrm>
            <a:off x="7594775" y="0"/>
            <a:ext cx="1549223" cy="1521225"/>
          </a:xfrm>
          <a:prstGeom prst="rect">
            <a:avLst/>
          </a:prstGeom>
          <a:noFill/>
          <a:ln>
            <a:noFill/>
          </a:ln>
        </p:spPr>
      </p:pic>
      <p:pic>
        <p:nvPicPr>
          <p:cNvPr id="19" name="Google Shape;182;p28">
            <a:extLst>
              <a:ext uri="{FF2B5EF4-FFF2-40B4-BE49-F238E27FC236}">
                <a16:creationId xmlns:a16="http://schemas.microsoft.com/office/drawing/2014/main" id="{476AD466-E229-4E7C-8156-F6D7DB309C07}"/>
              </a:ext>
            </a:extLst>
          </p:cNvPr>
          <p:cNvPicPr preferRelativeResize="0"/>
          <p:nvPr/>
        </p:nvPicPr>
        <p:blipFill rotWithShape="1">
          <a:blip r:embed="rId7">
            <a:alphaModFix/>
          </a:blip>
          <a:srcRect b="11620"/>
          <a:stretch/>
        </p:blipFill>
        <p:spPr>
          <a:xfrm>
            <a:off x="5792459" y="2560320"/>
            <a:ext cx="1225561" cy="1551797"/>
          </a:xfrm>
          <a:prstGeom prst="rect">
            <a:avLst/>
          </a:prstGeom>
          <a:noFill/>
          <a:ln>
            <a:noFill/>
          </a:ln>
        </p:spPr>
      </p:pic>
      <p:pic>
        <p:nvPicPr>
          <p:cNvPr id="20" name="Google Shape;183;p28">
            <a:extLst>
              <a:ext uri="{FF2B5EF4-FFF2-40B4-BE49-F238E27FC236}">
                <a16:creationId xmlns:a16="http://schemas.microsoft.com/office/drawing/2014/main" id="{ED2DC8E7-12FD-40A2-ABF6-3D19633A80BF}"/>
              </a:ext>
            </a:extLst>
          </p:cNvPr>
          <p:cNvPicPr preferRelativeResize="0"/>
          <p:nvPr/>
        </p:nvPicPr>
        <p:blipFill>
          <a:blip r:embed="rId8">
            <a:alphaModFix/>
          </a:blip>
          <a:stretch>
            <a:fillRect/>
          </a:stretch>
        </p:blipFill>
        <p:spPr>
          <a:xfrm>
            <a:off x="2416431" y="2526021"/>
            <a:ext cx="1214775" cy="1583396"/>
          </a:xfrm>
          <a:prstGeom prst="rect">
            <a:avLst/>
          </a:prstGeom>
          <a:noFill/>
          <a:ln>
            <a:noFill/>
          </a:ln>
        </p:spPr>
      </p:pic>
      <p:sp>
        <p:nvSpPr>
          <p:cNvPr id="21" name="Google Shape;172;p28">
            <a:extLst>
              <a:ext uri="{FF2B5EF4-FFF2-40B4-BE49-F238E27FC236}">
                <a16:creationId xmlns:a16="http://schemas.microsoft.com/office/drawing/2014/main" id="{436725E7-3D48-4D2E-AC2E-C56B7AA451B4}"/>
              </a:ext>
            </a:extLst>
          </p:cNvPr>
          <p:cNvSpPr txBox="1">
            <a:spLocks/>
          </p:cNvSpPr>
          <p:nvPr/>
        </p:nvSpPr>
        <p:spPr>
          <a:xfrm>
            <a:off x="1263682" y="710383"/>
            <a:ext cx="6411047" cy="6420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C2E2"/>
              </a:buClr>
              <a:buSzPts val="1800"/>
              <a:buFont typeface="Arial"/>
              <a:buNone/>
              <a:defRPr sz="1800" b="1" i="0" u="none" strike="noStrike" cap="none">
                <a:solidFill>
                  <a:srgbClr val="00C2E2"/>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2200" dirty="0">
                <a:solidFill>
                  <a:schemeClr val="dk1"/>
                </a:solidFill>
                <a:latin typeface="Ebrima" panose="02000000000000000000" pitchFamily="2" charset="0"/>
                <a:ea typeface="Ebrima" panose="02000000000000000000" pitchFamily="2" charset="0"/>
                <a:cs typeface="Ebrima" panose="02000000000000000000" pitchFamily="2" charset="0"/>
              </a:rPr>
              <a:t>Top-5 players for </a:t>
            </a:r>
            <a:r>
              <a:rPr lang="en-US" sz="2200" dirty="0">
                <a:solidFill>
                  <a:schemeClr val="dk1"/>
                </a:solidFill>
                <a:latin typeface="Gadugi" panose="020B0502040204020203" pitchFamily="34" charset="0"/>
                <a:ea typeface="Gadugi" panose="020B0502040204020203" pitchFamily="34" charset="0"/>
                <a:cs typeface="Ebrima" panose="02000000000000000000" pitchFamily="2" charset="0"/>
              </a:rPr>
              <a:t>Toronto Six (</a:t>
            </a:r>
            <a:r>
              <a:rPr lang="en-US" sz="2200" dirty="0">
                <a:solidFill>
                  <a:schemeClr val="dk1"/>
                </a:solidFill>
                <a:latin typeface="Ebrima" panose="02000000000000000000" pitchFamily="2" charset="0"/>
                <a:ea typeface="Ebrima" panose="02000000000000000000" pitchFamily="2" charset="0"/>
                <a:cs typeface="Ebrima" panose="02000000000000000000" pitchFamily="2" charset="0"/>
              </a:rPr>
              <a:t>Season 2021-22)</a:t>
            </a:r>
          </a:p>
        </p:txBody>
      </p:sp>
    </p:spTree>
    <p:extLst>
      <p:ext uri="{BB962C8B-B14F-4D97-AF65-F5344CB8AC3E}">
        <p14:creationId xmlns:p14="http://schemas.microsoft.com/office/powerpoint/2010/main" val="3279909855"/>
      </p:ext>
    </p:extLst>
  </p:cSld>
  <p:clrMapOvr>
    <a:masterClrMapping/>
  </p:clrMapOvr>
  <mc:AlternateContent xmlns:mc="http://schemas.openxmlformats.org/markup-compatibility/2006" xmlns:p14="http://schemas.microsoft.com/office/powerpoint/2010/main">
    <mc:Choice Requires="p14">
      <p:transition spd="slow" p14:dur="13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75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75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75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75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75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75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75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75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
        <p:cNvGrpSpPr/>
        <p:nvPr/>
      </p:nvGrpSpPr>
      <p:grpSpPr>
        <a:xfrm>
          <a:off x="0" y="0"/>
          <a:ext cx="0" cy="0"/>
          <a:chOff x="0" y="0"/>
          <a:chExt cx="0" cy="0"/>
        </a:xfrm>
      </p:grpSpPr>
      <p:sp>
        <p:nvSpPr>
          <p:cNvPr id="188" name="Google Shape;188;p29"/>
          <p:cNvSpPr txBox="1">
            <a:spLocks noGrp="1"/>
          </p:cNvSpPr>
          <p:nvPr>
            <p:ph type="ctrTitle"/>
          </p:nvPr>
        </p:nvSpPr>
        <p:spPr>
          <a:xfrm>
            <a:off x="167640" y="120903"/>
            <a:ext cx="7200900" cy="4227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n-GB" sz="2200" dirty="0" err="1">
                <a:solidFill>
                  <a:schemeClr val="dk1"/>
                </a:solidFill>
                <a:latin typeface="Ebrima" panose="02000000000000000000" pitchFamily="2" charset="0"/>
                <a:ea typeface="Ebrima" panose="02000000000000000000" pitchFamily="2" charset="0"/>
                <a:cs typeface="Ebrima" panose="02000000000000000000" pitchFamily="2" charset="0"/>
              </a:rPr>
              <a:t>Mikyla</a:t>
            </a:r>
            <a:r>
              <a:rPr lang="en-GB" sz="2200" dirty="0">
                <a:solidFill>
                  <a:schemeClr val="dk1"/>
                </a:solidFill>
                <a:latin typeface="Ebrima" panose="02000000000000000000" pitchFamily="2" charset="0"/>
                <a:ea typeface="Ebrima" panose="02000000000000000000" pitchFamily="2" charset="0"/>
                <a:cs typeface="Ebrima" panose="02000000000000000000" pitchFamily="2" charset="0"/>
              </a:rPr>
              <a:t> Grant-Mentis </a:t>
            </a:r>
            <a:r>
              <a:rPr lang="en-GB" sz="2200" dirty="0">
                <a:solidFill>
                  <a:schemeClr val="dk1"/>
                </a:solidFill>
                <a:latin typeface="Calibri" panose="020F0502020204030204" pitchFamily="34" charset="0"/>
                <a:ea typeface="Ebrima" panose="02000000000000000000" pitchFamily="2" charset="0"/>
                <a:cs typeface="Calibri" panose="020F0502020204030204" pitchFamily="34" charset="0"/>
              </a:rPr>
              <a:t>(Goal Scorer)</a:t>
            </a:r>
            <a:endParaRPr sz="2200" dirty="0">
              <a:solidFill>
                <a:schemeClr val="dk1"/>
              </a:solidFill>
              <a:latin typeface="Calibri" panose="020F0502020204030204" pitchFamily="34" charset="0"/>
              <a:ea typeface="Ebrima" panose="02000000000000000000" pitchFamily="2" charset="0"/>
              <a:cs typeface="Calibri" panose="020F0502020204030204" pitchFamily="34" charset="0"/>
            </a:endParaRPr>
          </a:p>
        </p:txBody>
      </p:sp>
      <p:sp>
        <p:nvSpPr>
          <p:cNvPr id="189" name="Google Shape;189;p29"/>
          <p:cNvSpPr txBox="1">
            <a:spLocks noGrp="1"/>
          </p:cNvSpPr>
          <p:nvPr>
            <p:ph type="body" idx="2"/>
          </p:nvPr>
        </p:nvSpPr>
        <p:spPr>
          <a:xfrm>
            <a:off x="5728975" y="1887150"/>
            <a:ext cx="3003600" cy="2762400"/>
          </a:xfrm>
          <a:prstGeom prst="rect">
            <a:avLst/>
          </a:prstGeom>
        </p:spPr>
        <p:txBody>
          <a:bodyPr spcFirstLastPara="1" wrap="square" lIns="68575" tIns="34275" rIns="68575" bIns="34275" anchor="t" anchorCtr="0">
            <a:noAutofit/>
          </a:bodyPr>
          <a:lstStyle/>
          <a:p>
            <a:pPr marL="0" lvl="0" indent="0" algn="l" rtl="0">
              <a:lnSpc>
                <a:spcPct val="150000"/>
              </a:lnSpc>
              <a:spcBef>
                <a:spcPts val="200"/>
              </a:spcBef>
              <a:spcAft>
                <a:spcPts val="0"/>
              </a:spcAft>
              <a:buNone/>
            </a:pPr>
            <a:r>
              <a:rPr lang="en-GB" sz="1300" b="1" dirty="0">
                <a:latin typeface="Comic Sans MS" panose="030F0702030302020204" pitchFamily="66" charset="0"/>
              </a:rPr>
              <a:t>Why </a:t>
            </a:r>
            <a:r>
              <a:rPr lang="en-GB" sz="1300" b="1" dirty="0" err="1">
                <a:latin typeface="Comic Sans MS" panose="030F0702030302020204" pitchFamily="66" charset="0"/>
              </a:rPr>
              <a:t>Mikyla</a:t>
            </a:r>
            <a:r>
              <a:rPr lang="en-GB" sz="1300" b="1" dirty="0">
                <a:latin typeface="Comic Sans MS" panose="030F0702030302020204" pitchFamily="66" charset="0"/>
              </a:rPr>
              <a:t>? </a:t>
            </a:r>
            <a:endParaRPr sz="1300" b="1" dirty="0">
              <a:latin typeface="Comic Sans MS" panose="030F0702030302020204" pitchFamily="66" charset="0"/>
            </a:endParaRPr>
          </a:p>
          <a:p>
            <a:pPr marL="457200" lvl="0" indent="-304800" algn="just" rtl="0">
              <a:spcBef>
                <a:spcPts val="140"/>
              </a:spcBef>
              <a:spcAft>
                <a:spcPts val="60"/>
              </a:spcAft>
              <a:buSzPts val="1200"/>
              <a:buChar char="•"/>
            </a:pPr>
            <a:r>
              <a:rPr lang="en-GB" sz="1200" dirty="0">
                <a:latin typeface="Gadugi" panose="020B0502040204020203" pitchFamily="34" charset="0"/>
                <a:ea typeface="Gadugi" panose="020B0502040204020203" pitchFamily="34" charset="0"/>
              </a:rPr>
              <a:t>She is the </a:t>
            </a:r>
            <a:r>
              <a:rPr lang="en-GB" sz="1200" b="1" dirty="0">
                <a:latin typeface="Gadugi" panose="020B0502040204020203" pitchFamily="34" charset="0"/>
                <a:ea typeface="Gadugi" panose="020B0502040204020203" pitchFamily="34" charset="0"/>
              </a:rPr>
              <a:t>highest</a:t>
            </a:r>
            <a:r>
              <a:rPr lang="en-GB" sz="1200" dirty="0">
                <a:latin typeface="Gadugi" panose="020B0502040204020203" pitchFamily="34" charset="0"/>
                <a:ea typeface="Gadugi" panose="020B0502040204020203" pitchFamily="34" charset="0"/>
              </a:rPr>
              <a:t> goal scorer of 2020-21 season with </a:t>
            </a:r>
            <a:r>
              <a:rPr lang="en-GB" sz="1200" b="1" dirty="0">
                <a:latin typeface="Gadugi" panose="020B0502040204020203" pitchFamily="34" charset="0"/>
                <a:ea typeface="Gadugi" panose="020B0502040204020203" pitchFamily="34" charset="0"/>
              </a:rPr>
              <a:t>5</a:t>
            </a:r>
            <a:r>
              <a:rPr lang="en-GB" sz="1200" dirty="0">
                <a:latin typeface="Gadugi" panose="020B0502040204020203" pitchFamily="34" charset="0"/>
                <a:ea typeface="Gadugi" panose="020B0502040204020203" pitchFamily="34" charset="0"/>
              </a:rPr>
              <a:t> successful goals.</a:t>
            </a:r>
            <a:endParaRPr sz="1200" dirty="0">
              <a:latin typeface="Gadugi" panose="020B0502040204020203" pitchFamily="34" charset="0"/>
              <a:ea typeface="Gadugi" panose="020B0502040204020203" pitchFamily="34" charset="0"/>
            </a:endParaRPr>
          </a:p>
          <a:p>
            <a:pPr marL="457200" lvl="0" indent="-304800" algn="just" rtl="0">
              <a:spcBef>
                <a:spcPts val="140"/>
              </a:spcBef>
              <a:spcAft>
                <a:spcPts val="60"/>
              </a:spcAft>
              <a:buSzPts val="1200"/>
              <a:buChar char="•"/>
            </a:pPr>
            <a:r>
              <a:rPr lang="en-GB" sz="1200" dirty="0">
                <a:latin typeface="Gadugi" panose="020B0502040204020203" pitchFamily="34" charset="0"/>
                <a:ea typeface="Gadugi" panose="020B0502040204020203" pitchFamily="34" charset="0"/>
              </a:rPr>
              <a:t>Accuracy of her shots is:</a:t>
            </a:r>
            <a:r>
              <a:rPr lang="en-GB" sz="1200" b="1" dirty="0">
                <a:latin typeface="Gadugi" panose="020B0502040204020203" pitchFamily="34" charset="0"/>
                <a:ea typeface="Gadugi" panose="020B0502040204020203" pitchFamily="34" charset="0"/>
              </a:rPr>
              <a:t> 79.63%</a:t>
            </a:r>
            <a:endParaRPr sz="1200" dirty="0">
              <a:latin typeface="Gadugi" panose="020B0502040204020203" pitchFamily="34" charset="0"/>
              <a:ea typeface="Gadugi" panose="020B0502040204020203" pitchFamily="34" charset="0"/>
            </a:endParaRPr>
          </a:p>
          <a:p>
            <a:pPr marL="457200" lvl="0" indent="-304800" algn="just" rtl="0">
              <a:spcBef>
                <a:spcPts val="140"/>
              </a:spcBef>
              <a:spcAft>
                <a:spcPts val="60"/>
              </a:spcAft>
              <a:buSzPts val="1200"/>
              <a:buChar char="•"/>
            </a:pPr>
            <a:r>
              <a:rPr lang="en-GB" sz="1200" dirty="0">
                <a:latin typeface="Gadugi" panose="020B0502040204020203" pitchFamily="34" charset="0"/>
                <a:ea typeface="Gadugi" panose="020B0502040204020203" pitchFamily="34" charset="0"/>
              </a:rPr>
              <a:t>She has the </a:t>
            </a:r>
            <a:r>
              <a:rPr lang="en-GB" sz="1200" b="1" dirty="0">
                <a:latin typeface="Gadugi" panose="020B0502040204020203" pitchFamily="34" charset="0"/>
                <a:ea typeface="Gadugi" panose="020B0502040204020203" pitchFamily="34" charset="0"/>
              </a:rPr>
              <a:t>highest</a:t>
            </a:r>
            <a:r>
              <a:rPr lang="en-GB" sz="1200" dirty="0">
                <a:latin typeface="Gadugi" panose="020B0502040204020203" pitchFamily="34" charset="0"/>
                <a:ea typeface="Gadugi" panose="020B0502040204020203" pitchFamily="34" charset="0"/>
              </a:rPr>
              <a:t> ‘shot on net’ in the last season. </a:t>
            </a:r>
            <a:endParaRPr sz="1200" dirty="0">
              <a:latin typeface="Gadugi" panose="020B0502040204020203" pitchFamily="34" charset="0"/>
              <a:ea typeface="Gadugi" panose="020B0502040204020203" pitchFamily="34" charset="0"/>
            </a:endParaRPr>
          </a:p>
          <a:p>
            <a:pPr marL="457200" lvl="0" indent="-304800" algn="just" rtl="0">
              <a:spcBef>
                <a:spcPts val="140"/>
              </a:spcBef>
              <a:spcAft>
                <a:spcPts val="60"/>
              </a:spcAft>
              <a:buSzPts val="1200"/>
              <a:buChar char="•"/>
            </a:pPr>
            <a:r>
              <a:rPr lang="en-GB" sz="1200" dirty="0">
                <a:latin typeface="Gadugi" panose="020B0502040204020203" pitchFamily="34" charset="0"/>
                <a:ea typeface="Gadugi" panose="020B0502040204020203" pitchFamily="34" charset="0"/>
              </a:rPr>
              <a:t>She is a very </a:t>
            </a:r>
            <a:r>
              <a:rPr lang="en-GB" sz="1200" b="1" dirty="0">
                <a:latin typeface="Gadugi" panose="020B0502040204020203" pitchFamily="34" charset="0"/>
                <a:ea typeface="Gadugi" panose="020B0502040204020203" pitchFamily="34" charset="0"/>
              </a:rPr>
              <a:t>offensive player </a:t>
            </a:r>
            <a:r>
              <a:rPr lang="en-GB" sz="1200" dirty="0">
                <a:latin typeface="Gadugi" panose="020B0502040204020203" pitchFamily="34" charset="0"/>
                <a:ea typeface="Gadugi" panose="020B0502040204020203" pitchFamily="34" charset="0"/>
              </a:rPr>
              <a:t>and can be positioned as </a:t>
            </a:r>
            <a:r>
              <a:rPr lang="en-GB" sz="1200" b="1" dirty="0">
                <a:latin typeface="Comic Sans MS" panose="030F0702030302020204" pitchFamily="66" charset="0"/>
                <a:ea typeface="Gadugi" panose="020B0502040204020203" pitchFamily="34" charset="0"/>
              </a:rPr>
              <a:t>‘</a:t>
            </a:r>
            <a:r>
              <a:rPr lang="en-GB" sz="1200" b="1" dirty="0" err="1">
                <a:latin typeface="Gadugi" panose="020B0502040204020203" pitchFamily="34" charset="0"/>
                <a:ea typeface="Gadugi" panose="020B0502040204020203" pitchFamily="34" charset="0"/>
              </a:rPr>
              <a:t>center</a:t>
            </a:r>
            <a:r>
              <a:rPr lang="en-GB" sz="1200" b="1" dirty="0">
                <a:latin typeface="Gadugi" panose="020B0502040204020203" pitchFamily="34" charset="0"/>
                <a:ea typeface="Gadugi" panose="020B0502040204020203" pitchFamily="34" charset="0"/>
              </a:rPr>
              <a:t>’</a:t>
            </a:r>
            <a:r>
              <a:rPr lang="en-GB" sz="1200" dirty="0">
                <a:latin typeface="Gadugi" panose="020B0502040204020203" pitchFamily="34" charset="0"/>
                <a:ea typeface="Gadugi" panose="020B0502040204020203" pitchFamily="34" charset="0"/>
              </a:rPr>
              <a:t> player. (She took majority of her shots in the middle of the field)</a:t>
            </a:r>
            <a:endParaRPr sz="1200" dirty="0">
              <a:latin typeface="Gadugi" panose="020B0502040204020203" pitchFamily="34" charset="0"/>
              <a:ea typeface="Gadugi" panose="020B0502040204020203" pitchFamily="34" charset="0"/>
            </a:endParaRPr>
          </a:p>
          <a:p>
            <a:pPr marL="457200" lvl="0" indent="0" algn="l" rtl="0">
              <a:spcBef>
                <a:spcPts val="500"/>
              </a:spcBef>
              <a:spcAft>
                <a:spcPts val="0"/>
              </a:spcAft>
              <a:buNone/>
            </a:pPr>
            <a:endParaRPr sz="1200" dirty="0"/>
          </a:p>
          <a:p>
            <a:pPr marL="457200" lvl="0" indent="0" algn="l" rtl="0">
              <a:spcBef>
                <a:spcPts val="500"/>
              </a:spcBef>
              <a:spcAft>
                <a:spcPts val="0"/>
              </a:spcAft>
              <a:buNone/>
            </a:pPr>
            <a:endParaRPr sz="1200" dirty="0"/>
          </a:p>
          <a:p>
            <a:pPr marL="0" lvl="0" indent="0" algn="l" rtl="0">
              <a:spcBef>
                <a:spcPts val="500"/>
              </a:spcBef>
              <a:spcAft>
                <a:spcPts val="500"/>
              </a:spcAft>
              <a:buNone/>
            </a:pPr>
            <a:endParaRPr dirty="0"/>
          </a:p>
        </p:txBody>
      </p:sp>
      <p:pic>
        <p:nvPicPr>
          <p:cNvPr id="190" name="Google Shape;190;p29"/>
          <p:cNvPicPr preferRelativeResize="0"/>
          <p:nvPr/>
        </p:nvPicPr>
        <p:blipFill>
          <a:blip r:embed="rId3">
            <a:alphaModFix/>
          </a:blip>
          <a:stretch>
            <a:fillRect/>
          </a:stretch>
        </p:blipFill>
        <p:spPr>
          <a:xfrm>
            <a:off x="1211580" y="2956560"/>
            <a:ext cx="3293590" cy="1994615"/>
          </a:xfrm>
          <a:prstGeom prst="rect">
            <a:avLst/>
          </a:prstGeom>
          <a:noFill/>
          <a:ln>
            <a:noFill/>
          </a:ln>
        </p:spPr>
      </p:pic>
      <p:pic>
        <p:nvPicPr>
          <p:cNvPr id="191" name="Google Shape;191;p29"/>
          <p:cNvPicPr preferRelativeResize="0"/>
          <p:nvPr/>
        </p:nvPicPr>
        <p:blipFill>
          <a:blip r:embed="rId4">
            <a:alphaModFix/>
          </a:blip>
          <a:stretch>
            <a:fillRect/>
          </a:stretch>
        </p:blipFill>
        <p:spPr>
          <a:xfrm>
            <a:off x="167640" y="610862"/>
            <a:ext cx="5424172" cy="2144276"/>
          </a:xfrm>
          <a:prstGeom prst="rect">
            <a:avLst/>
          </a:prstGeom>
          <a:noFill/>
          <a:ln>
            <a:noFill/>
          </a:ln>
        </p:spPr>
      </p:pic>
      <p:pic>
        <p:nvPicPr>
          <p:cNvPr id="7" name="Google Shape;178;p28">
            <a:extLst>
              <a:ext uri="{FF2B5EF4-FFF2-40B4-BE49-F238E27FC236}">
                <a16:creationId xmlns:a16="http://schemas.microsoft.com/office/drawing/2014/main" id="{2C9475F8-EC82-4C5C-9E9F-5269A2346066}"/>
              </a:ext>
            </a:extLst>
          </p:cNvPr>
          <p:cNvPicPr preferRelativeResize="0"/>
          <p:nvPr/>
        </p:nvPicPr>
        <p:blipFill rotWithShape="1">
          <a:blip r:embed="rId5">
            <a:alphaModFix/>
          </a:blip>
          <a:srcRect b="13558"/>
          <a:stretch/>
        </p:blipFill>
        <p:spPr>
          <a:xfrm>
            <a:off x="7574280" y="90423"/>
            <a:ext cx="1475198" cy="1304037"/>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anim calcmode="lin" valueType="num">
                                      <p:cBhvr>
                                        <p:cTn id="8" dur="1000" fill="hold"/>
                                        <p:tgtEl>
                                          <p:spTgt spid="188"/>
                                        </p:tgtEl>
                                        <p:attrNameLst>
                                          <p:attrName>ppt_x</p:attrName>
                                        </p:attrNameLst>
                                      </p:cBhvr>
                                      <p:tavLst>
                                        <p:tav tm="0">
                                          <p:val>
                                            <p:strVal val="#ppt_x"/>
                                          </p:val>
                                        </p:tav>
                                        <p:tav tm="100000">
                                          <p:val>
                                            <p:strVal val="#ppt_x"/>
                                          </p:val>
                                        </p:tav>
                                      </p:tavLst>
                                    </p:anim>
                                    <p:anim calcmode="lin" valueType="num">
                                      <p:cBhvr>
                                        <p:cTn id="9" dur="1000" fill="hold"/>
                                        <p:tgtEl>
                                          <p:spTgt spid="18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89">
                                            <p:txEl>
                                              <p:pRg st="0" end="0"/>
                                            </p:txEl>
                                          </p:spTgt>
                                        </p:tgtEl>
                                        <p:attrNameLst>
                                          <p:attrName>style.visibility</p:attrName>
                                        </p:attrNameLst>
                                      </p:cBhvr>
                                      <p:to>
                                        <p:strVal val="visible"/>
                                      </p:to>
                                    </p:set>
                                    <p:animEffect transition="in" filter="fade">
                                      <p:cBhvr>
                                        <p:cTn id="19" dur="500"/>
                                        <p:tgtEl>
                                          <p:spTgt spid="18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9">
                                            <p:txEl>
                                              <p:pRg st="1" end="1"/>
                                            </p:txEl>
                                          </p:spTgt>
                                        </p:tgtEl>
                                        <p:attrNameLst>
                                          <p:attrName>style.visibility</p:attrName>
                                        </p:attrNameLst>
                                      </p:cBhvr>
                                      <p:to>
                                        <p:strVal val="visible"/>
                                      </p:to>
                                    </p:set>
                                    <p:animEffect transition="in" filter="fade">
                                      <p:cBhvr>
                                        <p:cTn id="24" dur="500"/>
                                        <p:tgtEl>
                                          <p:spTgt spid="189">
                                            <p:txEl>
                                              <p:pRg st="1" end="1"/>
                                            </p:txEl>
                                          </p:spTgt>
                                        </p:tgtEl>
                                      </p:cBhvr>
                                    </p:animEffect>
                                  </p:childTnLst>
                                </p:cTn>
                              </p:par>
                              <p:par>
                                <p:cTn id="25" presetID="42" presetClass="entr" presetSubtype="0" fill="hold" nodeType="withEffect">
                                  <p:stCondLst>
                                    <p:cond delay="0"/>
                                  </p:stCondLst>
                                  <p:childTnLst>
                                    <p:set>
                                      <p:cBhvr>
                                        <p:cTn id="26" dur="1" fill="hold">
                                          <p:stCondLst>
                                            <p:cond delay="0"/>
                                          </p:stCondLst>
                                        </p:cTn>
                                        <p:tgtEl>
                                          <p:spTgt spid="191"/>
                                        </p:tgtEl>
                                        <p:attrNameLst>
                                          <p:attrName>style.visibility</p:attrName>
                                        </p:attrNameLst>
                                      </p:cBhvr>
                                      <p:to>
                                        <p:strVal val="visible"/>
                                      </p:to>
                                    </p:set>
                                    <p:animEffect transition="in" filter="fade">
                                      <p:cBhvr>
                                        <p:cTn id="27" dur="1000"/>
                                        <p:tgtEl>
                                          <p:spTgt spid="191"/>
                                        </p:tgtEl>
                                      </p:cBhvr>
                                    </p:animEffect>
                                    <p:anim calcmode="lin" valueType="num">
                                      <p:cBhvr>
                                        <p:cTn id="28" dur="1000" fill="hold"/>
                                        <p:tgtEl>
                                          <p:spTgt spid="191"/>
                                        </p:tgtEl>
                                        <p:attrNameLst>
                                          <p:attrName>ppt_x</p:attrName>
                                        </p:attrNameLst>
                                      </p:cBhvr>
                                      <p:tavLst>
                                        <p:tav tm="0">
                                          <p:val>
                                            <p:strVal val="#ppt_x"/>
                                          </p:val>
                                        </p:tav>
                                        <p:tav tm="100000">
                                          <p:val>
                                            <p:strVal val="#ppt_x"/>
                                          </p:val>
                                        </p:tav>
                                      </p:tavLst>
                                    </p:anim>
                                    <p:anim calcmode="lin" valueType="num">
                                      <p:cBhvr>
                                        <p:cTn id="29" dur="1000" fill="hold"/>
                                        <p:tgtEl>
                                          <p:spTgt spid="19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90"/>
                                        </p:tgtEl>
                                        <p:attrNameLst>
                                          <p:attrName>style.visibility</p:attrName>
                                        </p:attrNameLst>
                                      </p:cBhvr>
                                      <p:to>
                                        <p:strVal val="visible"/>
                                      </p:to>
                                    </p:set>
                                    <p:animEffect transition="in" filter="fade">
                                      <p:cBhvr>
                                        <p:cTn id="32" dur="1000"/>
                                        <p:tgtEl>
                                          <p:spTgt spid="190"/>
                                        </p:tgtEl>
                                      </p:cBhvr>
                                    </p:animEffect>
                                    <p:anim calcmode="lin" valueType="num">
                                      <p:cBhvr>
                                        <p:cTn id="33" dur="1000" fill="hold"/>
                                        <p:tgtEl>
                                          <p:spTgt spid="190"/>
                                        </p:tgtEl>
                                        <p:attrNameLst>
                                          <p:attrName>ppt_x</p:attrName>
                                        </p:attrNameLst>
                                      </p:cBhvr>
                                      <p:tavLst>
                                        <p:tav tm="0">
                                          <p:val>
                                            <p:strVal val="#ppt_x"/>
                                          </p:val>
                                        </p:tav>
                                        <p:tav tm="100000">
                                          <p:val>
                                            <p:strVal val="#ppt_x"/>
                                          </p:val>
                                        </p:tav>
                                      </p:tavLst>
                                    </p:anim>
                                    <p:anim calcmode="lin" valueType="num">
                                      <p:cBhvr>
                                        <p:cTn id="34"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9">
                                            <p:txEl>
                                              <p:pRg st="2" end="2"/>
                                            </p:txEl>
                                          </p:spTgt>
                                        </p:tgtEl>
                                        <p:attrNameLst>
                                          <p:attrName>style.visibility</p:attrName>
                                        </p:attrNameLst>
                                      </p:cBhvr>
                                      <p:to>
                                        <p:strVal val="visible"/>
                                      </p:to>
                                    </p:set>
                                    <p:animEffect transition="in" filter="fade">
                                      <p:cBhvr>
                                        <p:cTn id="39" dur="500"/>
                                        <p:tgtEl>
                                          <p:spTgt spid="189">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89">
                                            <p:txEl>
                                              <p:pRg st="3" end="3"/>
                                            </p:txEl>
                                          </p:spTgt>
                                        </p:tgtEl>
                                        <p:attrNameLst>
                                          <p:attrName>style.visibility</p:attrName>
                                        </p:attrNameLst>
                                      </p:cBhvr>
                                      <p:to>
                                        <p:strVal val="visible"/>
                                      </p:to>
                                    </p:set>
                                    <p:animEffect transition="in" filter="fade">
                                      <p:cBhvr>
                                        <p:cTn id="44" dur="500"/>
                                        <p:tgtEl>
                                          <p:spTgt spid="189">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9">
                                            <p:txEl>
                                              <p:pRg st="4" end="4"/>
                                            </p:txEl>
                                          </p:spTgt>
                                        </p:tgtEl>
                                        <p:attrNameLst>
                                          <p:attrName>style.visibility</p:attrName>
                                        </p:attrNameLst>
                                      </p:cBhvr>
                                      <p:to>
                                        <p:strVal val="visible"/>
                                      </p:to>
                                    </p:set>
                                    <p:animEffect transition="in" filter="fade">
                                      <p:cBhvr>
                                        <p:cTn id="49" dur="500"/>
                                        <p:tgtEl>
                                          <p:spTgt spid="18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147550" y="120950"/>
            <a:ext cx="7363800" cy="4227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Clr>
                <a:schemeClr val="dk1"/>
              </a:buClr>
              <a:buSzPts val="1100"/>
              <a:buFont typeface="Arial"/>
              <a:buNone/>
            </a:pPr>
            <a:r>
              <a:rPr lang="en-GB" sz="2200" dirty="0">
                <a:solidFill>
                  <a:schemeClr val="dk1"/>
                </a:solidFill>
                <a:highlight>
                  <a:schemeClr val="lt1"/>
                </a:highlight>
                <a:latin typeface="Ebrima" panose="02000000000000000000" pitchFamily="2" charset="0"/>
                <a:ea typeface="Ebrima" panose="02000000000000000000" pitchFamily="2" charset="0"/>
                <a:cs typeface="Ebrima" panose="02000000000000000000" pitchFamily="2" charset="0"/>
              </a:rPr>
              <a:t>Samantha Davis  </a:t>
            </a:r>
            <a:r>
              <a:rPr lang="en-GB" sz="2200" dirty="0">
                <a:solidFill>
                  <a:schemeClr val="dk1"/>
                </a:solidFill>
                <a:highlight>
                  <a:schemeClr val="lt1"/>
                </a:highlight>
                <a:latin typeface="Calibri" panose="020F0502020204030204" pitchFamily="34" charset="0"/>
                <a:ea typeface="Ebrima" panose="02000000000000000000" pitchFamily="2" charset="0"/>
                <a:cs typeface="Calibri" panose="020F0502020204030204" pitchFamily="34" charset="0"/>
              </a:rPr>
              <a:t>(</a:t>
            </a:r>
            <a:r>
              <a:rPr lang="en-GB" sz="2200" dirty="0">
                <a:solidFill>
                  <a:schemeClr val="dk1"/>
                </a:solidFill>
                <a:latin typeface="Calibri" panose="020F0502020204030204" pitchFamily="34" charset="0"/>
                <a:ea typeface="Ebrima" panose="02000000000000000000" pitchFamily="2" charset="0"/>
                <a:cs typeface="Calibri" panose="020F0502020204030204" pitchFamily="34" charset="0"/>
              </a:rPr>
              <a:t>Goal Scorer</a:t>
            </a:r>
            <a:r>
              <a:rPr lang="en-GB" sz="2200" dirty="0">
                <a:solidFill>
                  <a:schemeClr val="dk1"/>
                </a:solidFill>
                <a:highlight>
                  <a:schemeClr val="lt1"/>
                </a:highlight>
                <a:latin typeface="Calibri" panose="020F0502020204030204" pitchFamily="34" charset="0"/>
                <a:ea typeface="Ebrima" panose="02000000000000000000" pitchFamily="2" charset="0"/>
                <a:cs typeface="Calibri" panose="020F0502020204030204" pitchFamily="34" charset="0"/>
              </a:rPr>
              <a:t>)</a:t>
            </a:r>
            <a:endParaRPr sz="2200" dirty="0">
              <a:solidFill>
                <a:schemeClr val="dk1"/>
              </a:solidFill>
              <a:latin typeface="Calibri" panose="020F0502020204030204" pitchFamily="34" charset="0"/>
              <a:ea typeface="Ebrima" panose="02000000000000000000" pitchFamily="2" charset="0"/>
              <a:cs typeface="Calibri" panose="020F0502020204030204" pitchFamily="34" charset="0"/>
            </a:endParaRPr>
          </a:p>
        </p:txBody>
      </p:sp>
      <p:pic>
        <p:nvPicPr>
          <p:cNvPr id="198" name="Google Shape;198;p30"/>
          <p:cNvPicPr preferRelativeResize="0"/>
          <p:nvPr/>
        </p:nvPicPr>
        <p:blipFill>
          <a:blip r:embed="rId3">
            <a:alphaModFix/>
          </a:blip>
          <a:stretch>
            <a:fillRect/>
          </a:stretch>
        </p:blipFill>
        <p:spPr>
          <a:xfrm>
            <a:off x="1185119" y="2927900"/>
            <a:ext cx="3393326" cy="2020225"/>
          </a:xfrm>
          <a:prstGeom prst="rect">
            <a:avLst/>
          </a:prstGeom>
          <a:noFill/>
          <a:ln>
            <a:noFill/>
          </a:ln>
        </p:spPr>
      </p:pic>
      <p:pic>
        <p:nvPicPr>
          <p:cNvPr id="199" name="Google Shape;199;p30"/>
          <p:cNvPicPr preferRelativeResize="0"/>
          <p:nvPr/>
        </p:nvPicPr>
        <p:blipFill>
          <a:blip r:embed="rId4">
            <a:alphaModFix/>
          </a:blip>
          <a:stretch>
            <a:fillRect/>
          </a:stretch>
        </p:blipFill>
        <p:spPr>
          <a:xfrm>
            <a:off x="147550" y="543650"/>
            <a:ext cx="5468465" cy="2214790"/>
          </a:xfrm>
          <a:prstGeom prst="rect">
            <a:avLst/>
          </a:prstGeom>
          <a:noFill/>
          <a:ln>
            <a:noFill/>
          </a:ln>
        </p:spPr>
      </p:pic>
      <p:sp>
        <p:nvSpPr>
          <p:cNvPr id="200" name="Google Shape;200;p30"/>
          <p:cNvSpPr txBox="1"/>
          <p:nvPr/>
        </p:nvSpPr>
        <p:spPr>
          <a:xfrm>
            <a:off x="5676975" y="2004260"/>
            <a:ext cx="3332810" cy="256221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300" b="1" dirty="0">
                <a:latin typeface="Comic Sans MS" panose="030F0702030302020204" pitchFamily="66" charset="0"/>
              </a:rPr>
              <a:t>Why Samantha? </a:t>
            </a:r>
            <a:endParaRPr sz="1300" b="1" dirty="0">
              <a:latin typeface="Comic Sans MS" panose="030F0702030302020204" pitchFamily="66" charset="0"/>
            </a:endParaRPr>
          </a:p>
          <a:p>
            <a:pPr marL="323850" lvl="0" indent="-171450" algn="just" rtl="0">
              <a:spcBef>
                <a:spcPts val="140"/>
              </a:spcBef>
              <a:spcAft>
                <a:spcPts val="50"/>
              </a:spcAft>
              <a:buClr>
                <a:srgbClr val="262626"/>
              </a:buClr>
              <a:buSzPts val="1200"/>
              <a:buFont typeface="Arial" panose="020B0604020202020204" pitchFamily="34" charset="0"/>
              <a:buChar char="•"/>
            </a:pPr>
            <a:r>
              <a:rPr lang="en-GB" sz="1200" dirty="0">
                <a:solidFill>
                  <a:srgbClr val="262626"/>
                </a:solidFill>
                <a:latin typeface="Gadugi" panose="020B0502040204020203" pitchFamily="34" charset="0"/>
                <a:ea typeface="Gadugi" panose="020B0502040204020203" pitchFamily="34" charset="0"/>
              </a:rPr>
              <a:t>She is the </a:t>
            </a:r>
            <a:r>
              <a:rPr lang="en-GB" sz="1200" b="1" dirty="0">
                <a:solidFill>
                  <a:srgbClr val="262626"/>
                </a:solidFill>
                <a:latin typeface="Gadugi" panose="020B0502040204020203" pitchFamily="34" charset="0"/>
                <a:ea typeface="Gadugi" panose="020B0502040204020203" pitchFamily="34" charset="0"/>
              </a:rPr>
              <a:t>second</a:t>
            </a:r>
            <a:r>
              <a:rPr lang="en-GB" sz="1200" dirty="0">
                <a:solidFill>
                  <a:srgbClr val="262626"/>
                </a:solidFill>
                <a:latin typeface="Gadugi" panose="020B0502040204020203" pitchFamily="34" charset="0"/>
                <a:ea typeface="Gadugi" panose="020B0502040204020203" pitchFamily="34" charset="0"/>
              </a:rPr>
              <a:t> </a:t>
            </a:r>
            <a:r>
              <a:rPr lang="en-GB" sz="1200" b="1" dirty="0">
                <a:solidFill>
                  <a:srgbClr val="262626"/>
                </a:solidFill>
                <a:latin typeface="Gadugi" panose="020B0502040204020203" pitchFamily="34" charset="0"/>
                <a:ea typeface="Gadugi" panose="020B0502040204020203" pitchFamily="34" charset="0"/>
              </a:rPr>
              <a:t>highest</a:t>
            </a:r>
            <a:r>
              <a:rPr lang="en-GB" sz="1200" dirty="0">
                <a:solidFill>
                  <a:srgbClr val="262626"/>
                </a:solidFill>
                <a:latin typeface="Gadugi" panose="020B0502040204020203" pitchFamily="34" charset="0"/>
                <a:ea typeface="Gadugi" panose="020B0502040204020203" pitchFamily="34" charset="0"/>
              </a:rPr>
              <a:t> goal scorer of 2020-21 season with </a:t>
            </a:r>
            <a:r>
              <a:rPr lang="en-GB" sz="1200" b="1" dirty="0">
                <a:solidFill>
                  <a:srgbClr val="262626"/>
                </a:solidFill>
                <a:latin typeface="Gadugi" panose="020B0502040204020203" pitchFamily="34" charset="0"/>
                <a:ea typeface="Gadugi" panose="020B0502040204020203" pitchFamily="34" charset="0"/>
              </a:rPr>
              <a:t>4</a:t>
            </a:r>
            <a:r>
              <a:rPr lang="en-GB" sz="1200" dirty="0">
                <a:solidFill>
                  <a:srgbClr val="262626"/>
                </a:solidFill>
                <a:latin typeface="Gadugi" panose="020B0502040204020203" pitchFamily="34" charset="0"/>
                <a:ea typeface="Gadugi" panose="020B0502040204020203" pitchFamily="34" charset="0"/>
              </a:rPr>
              <a:t> goals scored.</a:t>
            </a:r>
            <a:endParaRPr sz="1200" dirty="0">
              <a:solidFill>
                <a:srgbClr val="262626"/>
              </a:solidFill>
              <a:latin typeface="Gadugi" panose="020B0502040204020203" pitchFamily="34" charset="0"/>
              <a:ea typeface="Gadugi" panose="020B0502040204020203" pitchFamily="34" charset="0"/>
            </a:endParaRPr>
          </a:p>
          <a:p>
            <a:pPr marL="323850" indent="-171450" algn="just">
              <a:spcBef>
                <a:spcPts val="140"/>
              </a:spcBef>
              <a:spcAft>
                <a:spcPts val="50"/>
              </a:spcAft>
              <a:buClr>
                <a:srgbClr val="262626"/>
              </a:buClr>
              <a:buSzPts val="1200"/>
              <a:buFont typeface="Arial" panose="020B0604020202020204" pitchFamily="34" charset="0"/>
              <a:buChar char="•"/>
            </a:pPr>
            <a:r>
              <a:rPr lang="en-US" sz="1200" dirty="0">
                <a:latin typeface="Gadugi" panose="020B0502040204020203" pitchFamily="34" charset="0"/>
                <a:ea typeface="Gadugi" panose="020B0502040204020203" pitchFamily="34" charset="0"/>
              </a:rPr>
              <a:t>Accuracy of her shots is:</a:t>
            </a:r>
            <a:r>
              <a:rPr lang="en-US" sz="1200" b="1" dirty="0">
                <a:latin typeface="Gadugi" panose="020B0502040204020203" pitchFamily="34" charset="0"/>
                <a:ea typeface="Gadugi" panose="020B0502040204020203" pitchFamily="34" charset="0"/>
              </a:rPr>
              <a:t> </a:t>
            </a:r>
            <a:r>
              <a:rPr lang="en-GB" sz="1200" b="1" dirty="0">
                <a:solidFill>
                  <a:srgbClr val="212121"/>
                </a:solidFill>
                <a:highlight>
                  <a:srgbClr val="FFFFFF"/>
                </a:highlight>
                <a:latin typeface="Gadugi" panose="020B0502040204020203" pitchFamily="34" charset="0"/>
                <a:ea typeface="Gadugi" panose="020B0502040204020203" pitchFamily="34" charset="0"/>
                <a:cs typeface="Roboto"/>
                <a:sym typeface="Roboto"/>
              </a:rPr>
              <a:t>68.42% </a:t>
            </a:r>
            <a:endParaRPr sz="1200" dirty="0">
              <a:solidFill>
                <a:srgbClr val="262626"/>
              </a:solidFill>
              <a:latin typeface="Gadugi" panose="020B0502040204020203" pitchFamily="34" charset="0"/>
              <a:ea typeface="Gadugi" panose="020B0502040204020203" pitchFamily="34" charset="0"/>
            </a:endParaRPr>
          </a:p>
          <a:p>
            <a:pPr marL="323850" lvl="0" indent="-171450" algn="just" rtl="0">
              <a:spcBef>
                <a:spcPts val="140"/>
              </a:spcBef>
              <a:spcAft>
                <a:spcPts val="50"/>
              </a:spcAft>
              <a:buClr>
                <a:srgbClr val="262626"/>
              </a:buClr>
              <a:buSzPts val="1200"/>
              <a:buFont typeface="Arial" panose="020B0604020202020204" pitchFamily="34" charset="0"/>
              <a:buChar char="•"/>
            </a:pPr>
            <a:r>
              <a:rPr lang="en-GB" sz="1200" dirty="0">
                <a:solidFill>
                  <a:srgbClr val="262626"/>
                </a:solidFill>
                <a:latin typeface="Gadugi" panose="020B0502040204020203" pitchFamily="34" charset="0"/>
                <a:ea typeface="Gadugi" panose="020B0502040204020203" pitchFamily="34" charset="0"/>
              </a:rPr>
              <a:t>She has </a:t>
            </a:r>
            <a:r>
              <a:rPr lang="en-GB" sz="1200" b="1" dirty="0">
                <a:solidFill>
                  <a:srgbClr val="262626"/>
                </a:solidFill>
                <a:latin typeface="Gadugi" panose="020B0502040204020203" pitchFamily="34" charset="0"/>
                <a:ea typeface="Gadugi" panose="020B0502040204020203" pitchFamily="34" charset="0"/>
              </a:rPr>
              <a:t>demonstrated history </a:t>
            </a:r>
            <a:r>
              <a:rPr lang="en-GB" sz="1200" dirty="0">
                <a:solidFill>
                  <a:srgbClr val="262626"/>
                </a:solidFill>
                <a:latin typeface="Gadugi" panose="020B0502040204020203" pitchFamily="34" charset="0"/>
                <a:ea typeface="Gadugi" panose="020B0502040204020203" pitchFamily="34" charset="0"/>
              </a:rPr>
              <a:t>of </a:t>
            </a:r>
            <a:r>
              <a:rPr lang="en-GB" sz="1200" b="1" dirty="0">
                <a:solidFill>
                  <a:srgbClr val="262626"/>
                </a:solidFill>
                <a:latin typeface="Gadugi" panose="020B0502040204020203" pitchFamily="34" charset="0"/>
                <a:ea typeface="Gadugi" panose="020B0502040204020203" pitchFamily="34" charset="0"/>
              </a:rPr>
              <a:t>successful passes </a:t>
            </a:r>
            <a:r>
              <a:rPr lang="en-GB" sz="1200" dirty="0">
                <a:solidFill>
                  <a:srgbClr val="262626"/>
                </a:solidFill>
                <a:latin typeface="Gadugi" panose="020B0502040204020203" pitchFamily="34" charset="0"/>
                <a:ea typeface="Gadugi" panose="020B0502040204020203" pitchFamily="34" charset="0"/>
              </a:rPr>
              <a:t>with one of the passer </a:t>
            </a:r>
            <a:r>
              <a:rPr lang="en-GB" sz="1200" dirty="0">
                <a:solidFill>
                  <a:schemeClr val="dk1"/>
                </a:solidFill>
                <a:highlight>
                  <a:schemeClr val="lt1"/>
                </a:highlight>
                <a:latin typeface="Comic Sans MS" panose="030F0702030302020204" pitchFamily="66" charset="0"/>
                <a:ea typeface="Gadugi" panose="020B0502040204020203" pitchFamily="34" charset="0"/>
              </a:rPr>
              <a:t>Tereza </a:t>
            </a:r>
            <a:r>
              <a:rPr lang="en-GB" sz="1200" dirty="0" err="1">
                <a:solidFill>
                  <a:schemeClr val="dk1"/>
                </a:solidFill>
                <a:highlight>
                  <a:schemeClr val="lt1"/>
                </a:highlight>
                <a:latin typeface="Comic Sans MS" panose="030F0702030302020204" pitchFamily="66" charset="0"/>
                <a:ea typeface="Gadugi" panose="020B0502040204020203" pitchFamily="34" charset="0"/>
              </a:rPr>
              <a:t>Vanisova</a:t>
            </a:r>
            <a:r>
              <a:rPr lang="en-GB" sz="1200" dirty="0">
                <a:solidFill>
                  <a:schemeClr val="dk1"/>
                </a:solidFill>
                <a:highlight>
                  <a:schemeClr val="lt1"/>
                </a:highlight>
                <a:latin typeface="Gadugi" panose="020B0502040204020203" pitchFamily="34" charset="0"/>
                <a:ea typeface="Gadugi" panose="020B0502040204020203" pitchFamily="34" charset="0"/>
              </a:rPr>
              <a:t>.</a:t>
            </a:r>
            <a:endParaRPr sz="1200" dirty="0">
              <a:solidFill>
                <a:schemeClr val="dk1"/>
              </a:solidFill>
              <a:highlight>
                <a:schemeClr val="lt1"/>
              </a:highlight>
              <a:latin typeface="Gadugi" panose="020B0502040204020203" pitchFamily="34" charset="0"/>
              <a:ea typeface="Gadugi" panose="020B0502040204020203" pitchFamily="34" charset="0"/>
            </a:endParaRPr>
          </a:p>
          <a:p>
            <a:pPr marL="323850" indent="-171450" algn="just">
              <a:spcBef>
                <a:spcPts val="140"/>
              </a:spcBef>
              <a:spcAft>
                <a:spcPts val="50"/>
              </a:spcAft>
              <a:buClr>
                <a:schemeClr val="dk1"/>
              </a:buClr>
              <a:buSzPts val="1200"/>
              <a:buFont typeface="Arial" panose="020B0604020202020204" pitchFamily="34" charset="0"/>
              <a:buChar char="•"/>
            </a:pPr>
            <a:r>
              <a:rPr lang="en-GB" sz="1200" dirty="0">
                <a:solidFill>
                  <a:schemeClr val="dk1"/>
                </a:solidFill>
                <a:highlight>
                  <a:schemeClr val="lt1"/>
                </a:highlight>
                <a:latin typeface="Gadugi" panose="020B0502040204020203" pitchFamily="34" charset="0"/>
                <a:ea typeface="Gadugi" panose="020B0502040204020203" pitchFamily="34" charset="0"/>
              </a:rPr>
              <a:t>She can also be used as </a:t>
            </a:r>
            <a:r>
              <a:rPr lang="en-GB" sz="1200" b="1" dirty="0">
                <a:solidFill>
                  <a:schemeClr val="dk1"/>
                </a:solidFill>
                <a:highlight>
                  <a:schemeClr val="lt1"/>
                </a:highlight>
                <a:latin typeface="Gadugi" panose="020B0502040204020203" pitchFamily="34" charset="0"/>
                <a:ea typeface="Gadugi" panose="020B0502040204020203" pitchFamily="34" charset="0"/>
              </a:rPr>
              <a:t>‘</a:t>
            </a:r>
            <a:r>
              <a:rPr lang="en-GB" sz="1200" b="1" dirty="0" err="1">
                <a:solidFill>
                  <a:schemeClr val="dk1"/>
                </a:solidFill>
                <a:highlight>
                  <a:schemeClr val="lt1"/>
                </a:highlight>
                <a:latin typeface="Gadugi" panose="020B0502040204020203" pitchFamily="34" charset="0"/>
                <a:ea typeface="Gadugi" panose="020B0502040204020203" pitchFamily="34" charset="0"/>
              </a:rPr>
              <a:t>center</a:t>
            </a:r>
            <a:r>
              <a:rPr lang="en-GB" sz="1200" b="1" dirty="0">
                <a:solidFill>
                  <a:schemeClr val="dk1"/>
                </a:solidFill>
                <a:highlight>
                  <a:schemeClr val="lt1"/>
                </a:highlight>
                <a:latin typeface="Gadugi" panose="020B0502040204020203" pitchFamily="34" charset="0"/>
                <a:ea typeface="Gadugi" panose="020B0502040204020203" pitchFamily="34" charset="0"/>
              </a:rPr>
              <a:t>’</a:t>
            </a:r>
            <a:r>
              <a:rPr lang="en-GB" sz="1200" dirty="0">
                <a:solidFill>
                  <a:schemeClr val="dk1"/>
                </a:solidFill>
                <a:highlight>
                  <a:schemeClr val="lt1"/>
                </a:highlight>
                <a:latin typeface="Gadugi" panose="020B0502040204020203" pitchFamily="34" charset="0"/>
                <a:ea typeface="Gadugi" panose="020B0502040204020203" pitchFamily="34" charset="0"/>
              </a:rPr>
              <a:t> player after </a:t>
            </a:r>
            <a:r>
              <a:rPr lang="en-GB" sz="1200" dirty="0" err="1">
                <a:solidFill>
                  <a:schemeClr val="dk1"/>
                </a:solidFill>
                <a:highlight>
                  <a:schemeClr val="lt1"/>
                </a:highlight>
                <a:latin typeface="Comic Sans MS" panose="030F0702030302020204" pitchFamily="66" charset="0"/>
                <a:ea typeface="Gadugi" panose="020B0502040204020203" pitchFamily="34" charset="0"/>
              </a:rPr>
              <a:t>Mikyla</a:t>
            </a:r>
            <a:r>
              <a:rPr lang="en-GB" sz="1200" dirty="0">
                <a:solidFill>
                  <a:schemeClr val="dk1"/>
                </a:solidFill>
                <a:highlight>
                  <a:schemeClr val="lt1"/>
                </a:highlight>
                <a:latin typeface="Comic Sans MS" panose="030F0702030302020204" pitchFamily="66" charset="0"/>
                <a:ea typeface="Gadugi" panose="020B0502040204020203" pitchFamily="34" charset="0"/>
              </a:rPr>
              <a:t>.</a:t>
            </a:r>
            <a:r>
              <a:rPr lang="en-US" sz="1200" dirty="0">
                <a:highlight>
                  <a:schemeClr val="lt1"/>
                </a:highlight>
                <a:latin typeface="Gadugi" panose="020B0502040204020203" pitchFamily="34" charset="0"/>
                <a:ea typeface="Gadugi" panose="020B0502040204020203" pitchFamily="34" charset="0"/>
              </a:rPr>
              <a:t> (She took majority of her shots in the middle of the field)</a:t>
            </a:r>
            <a:endParaRPr sz="1200" dirty="0">
              <a:solidFill>
                <a:schemeClr val="dk1"/>
              </a:solidFill>
              <a:highlight>
                <a:schemeClr val="lt1"/>
              </a:highlight>
              <a:latin typeface="Comic Sans MS" panose="030F0702030302020204" pitchFamily="66" charset="0"/>
              <a:ea typeface="Gadugi" panose="020B0502040204020203" pitchFamily="34" charset="0"/>
            </a:endParaRPr>
          </a:p>
          <a:p>
            <a:pPr marL="0" lvl="0" indent="0" algn="l" rtl="0">
              <a:spcBef>
                <a:spcPts val="500"/>
              </a:spcBef>
              <a:spcAft>
                <a:spcPts val="500"/>
              </a:spcAft>
              <a:buNone/>
            </a:pPr>
            <a:endParaRPr sz="1200" dirty="0">
              <a:solidFill>
                <a:srgbClr val="262626"/>
              </a:solidFill>
            </a:endParaRPr>
          </a:p>
        </p:txBody>
      </p:sp>
      <p:pic>
        <p:nvPicPr>
          <p:cNvPr id="201" name="Google Shape;201;p30"/>
          <p:cNvPicPr preferRelativeResize="0"/>
          <p:nvPr/>
        </p:nvPicPr>
        <p:blipFill>
          <a:blip r:embed="rId5">
            <a:alphaModFix/>
          </a:blip>
          <a:stretch>
            <a:fillRect/>
          </a:stretch>
        </p:blipFill>
        <p:spPr>
          <a:xfrm>
            <a:off x="7916450" y="120950"/>
            <a:ext cx="1080000" cy="1440000"/>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1000"/>
                                        <p:tgtEl>
                                          <p:spTgt spid="197"/>
                                        </p:tgtEl>
                                      </p:cBhvr>
                                    </p:animEffect>
                                    <p:anim calcmode="lin" valueType="num">
                                      <p:cBhvr>
                                        <p:cTn id="8" dur="1000" fill="hold"/>
                                        <p:tgtEl>
                                          <p:spTgt spid="197"/>
                                        </p:tgtEl>
                                        <p:attrNameLst>
                                          <p:attrName>ppt_x</p:attrName>
                                        </p:attrNameLst>
                                      </p:cBhvr>
                                      <p:tavLst>
                                        <p:tav tm="0">
                                          <p:val>
                                            <p:strVal val="#ppt_x"/>
                                          </p:val>
                                        </p:tav>
                                        <p:tav tm="100000">
                                          <p:val>
                                            <p:strVal val="#ppt_x"/>
                                          </p:val>
                                        </p:tav>
                                      </p:tavLst>
                                    </p:anim>
                                    <p:anim calcmode="lin" valueType="num">
                                      <p:cBhvr>
                                        <p:cTn id="9" dur="1000" fill="hold"/>
                                        <p:tgtEl>
                                          <p:spTgt spid="19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1"/>
                                        </p:tgtEl>
                                        <p:attrNameLst>
                                          <p:attrName>style.visibility</p:attrName>
                                        </p:attrNameLst>
                                      </p:cBhvr>
                                      <p:to>
                                        <p:strVal val="visible"/>
                                      </p:to>
                                    </p:set>
                                    <p:animEffect transition="in" filter="fade">
                                      <p:cBhvr>
                                        <p:cTn id="12" dur="1000"/>
                                        <p:tgtEl>
                                          <p:spTgt spid="201"/>
                                        </p:tgtEl>
                                      </p:cBhvr>
                                    </p:animEffect>
                                    <p:anim calcmode="lin" valueType="num">
                                      <p:cBhvr>
                                        <p:cTn id="13" dur="1000" fill="hold"/>
                                        <p:tgtEl>
                                          <p:spTgt spid="201"/>
                                        </p:tgtEl>
                                        <p:attrNameLst>
                                          <p:attrName>ppt_x</p:attrName>
                                        </p:attrNameLst>
                                      </p:cBhvr>
                                      <p:tavLst>
                                        <p:tav tm="0">
                                          <p:val>
                                            <p:strVal val="#ppt_x"/>
                                          </p:val>
                                        </p:tav>
                                        <p:tav tm="100000">
                                          <p:val>
                                            <p:strVal val="#ppt_x"/>
                                          </p:val>
                                        </p:tav>
                                      </p:tavLst>
                                    </p:anim>
                                    <p:anim calcmode="lin" valueType="num">
                                      <p:cBhvr>
                                        <p:cTn id="14" dur="1000" fill="hold"/>
                                        <p:tgtEl>
                                          <p:spTgt spid="20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0">
                                            <p:txEl>
                                              <p:pRg st="0" end="0"/>
                                            </p:txEl>
                                          </p:spTgt>
                                        </p:tgtEl>
                                        <p:attrNameLst>
                                          <p:attrName>style.visibility</p:attrName>
                                        </p:attrNameLst>
                                      </p:cBhvr>
                                      <p:to>
                                        <p:strVal val="visible"/>
                                      </p:to>
                                    </p:set>
                                    <p:animEffect transition="in" filter="fade">
                                      <p:cBhvr>
                                        <p:cTn id="19" dur="500"/>
                                        <p:tgtEl>
                                          <p:spTgt spid="20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0">
                                            <p:txEl>
                                              <p:pRg st="1" end="1"/>
                                            </p:txEl>
                                          </p:spTgt>
                                        </p:tgtEl>
                                        <p:attrNameLst>
                                          <p:attrName>style.visibility</p:attrName>
                                        </p:attrNameLst>
                                      </p:cBhvr>
                                      <p:to>
                                        <p:strVal val="visible"/>
                                      </p:to>
                                    </p:set>
                                    <p:animEffect transition="in" filter="fade">
                                      <p:cBhvr>
                                        <p:cTn id="24" dur="500"/>
                                        <p:tgtEl>
                                          <p:spTgt spid="200">
                                            <p:txEl>
                                              <p:pRg st="1" end="1"/>
                                            </p:txEl>
                                          </p:spTgt>
                                        </p:tgtEl>
                                      </p:cBhvr>
                                    </p:animEffect>
                                  </p:childTnLst>
                                </p:cTn>
                              </p:par>
                              <p:par>
                                <p:cTn id="25" presetID="42" presetClass="entr" presetSubtype="0" fill="hold" nodeType="withEffect">
                                  <p:stCondLst>
                                    <p:cond delay="0"/>
                                  </p:stCondLst>
                                  <p:childTnLst>
                                    <p:set>
                                      <p:cBhvr>
                                        <p:cTn id="26" dur="1" fill="hold">
                                          <p:stCondLst>
                                            <p:cond delay="0"/>
                                          </p:stCondLst>
                                        </p:cTn>
                                        <p:tgtEl>
                                          <p:spTgt spid="199"/>
                                        </p:tgtEl>
                                        <p:attrNameLst>
                                          <p:attrName>style.visibility</p:attrName>
                                        </p:attrNameLst>
                                      </p:cBhvr>
                                      <p:to>
                                        <p:strVal val="visible"/>
                                      </p:to>
                                    </p:set>
                                    <p:animEffect transition="in" filter="fade">
                                      <p:cBhvr>
                                        <p:cTn id="27" dur="1000"/>
                                        <p:tgtEl>
                                          <p:spTgt spid="199"/>
                                        </p:tgtEl>
                                      </p:cBhvr>
                                    </p:animEffect>
                                    <p:anim calcmode="lin" valueType="num">
                                      <p:cBhvr>
                                        <p:cTn id="28" dur="1000" fill="hold"/>
                                        <p:tgtEl>
                                          <p:spTgt spid="199"/>
                                        </p:tgtEl>
                                        <p:attrNameLst>
                                          <p:attrName>ppt_x</p:attrName>
                                        </p:attrNameLst>
                                      </p:cBhvr>
                                      <p:tavLst>
                                        <p:tav tm="0">
                                          <p:val>
                                            <p:strVal val="#ppt_x"/>
                                          </p:val>
                                        </p:tav>
                                        <p:tav tm="100000">
                                          <p:val>
                                            <p:strVal val="#ppt_x"/>
                                          </p:val>
                                        </p:tav>
                                      </p:tavLst>
                                    </p:anim>
                                    <p:anim calcmode="lin" valueType="num">
                                      <p:cBhvr>
                                        <p:cTn id="29" dur="1000" fill="hold"/>
                                        <p:tgtEl>
                                          <p:spTgt spid="19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98"/>
                                        </p:tgtEl>
                                        <p:attrNameLst>
                                          <p:attrName>style.visibility</p:attrName>
                                        </p:attrNameLst>
                                      </p:cBhvr>
                                      <p:to>
                                        <p:strVal val="visible"/>
                                      </p:to>
                                    </p:set>
                                    <p:animEffect transition="in" filter="fade">
                                      <p:cBhvr>
                                        <p:cTn id="32" dur="1000"/>
                                        <p:tgtEl>
                                          <p:spTgt spid="198"/>
                                        </p:tgtEl>
                                      </p:cBhvr>
                                    </p:animEffect>
                                    <p:anim calcmode="lin" valueType="num">
                                      <p:cBhvr>
                                        <p:cTn id="33" dur="1000" fill="hold"/>
                                        <p:tgtEl>
                                          <p:spTgt spid="198"/>
                                        </p:tgtEl>
                                        <p:attrNameLst>
                                          <p:attrName>ppt_x</p:attrName>
                                        </p:attrNameLst>
                                      </p:cBhvr>
                                      <p:tavLst>
                                        <p:tav tm="0">
                                          <p:val>
                                            <p:strVal val="#ppt_x"/>
                                          </p:val>
                                        </p:tav>
                                        <p:tav tm="100000">
                                          <p:val>
                                            <p:strVal val="#ppt_x"/>
                                          </p:val>
                                        </p:tav>
                                      </p:tavLst>
                                    </p:anim>
                                    <p:anim calcmode="lin" valueType="num">
                                      <p:cBhvr>
                                        <p:cTn id="34" dur="1000" fill="hold"/>
                                        <p:tgtEl>
                                          <p:spTgt spid="19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0">
                                            <p:txEl>
                                              <p:pRg st="2" end="2"/>
                                            </p:txEl>
                                          </p:spTgt>
                                        </p:tgtEl>
                                        <p:attrNameLst>
                                          <p:attrName>style.visibility</p:attrName>
                                        </p:attrNameLst>
                                      </p:cBhvr>
                                      <p:to>
                                        <p:strVal val="visible"/>
                                      </p:to>
                                    </p:set>
                                    <p:animEffect transition="in" filter="fade">
                                      <p:cBhvr>
                                        <p:cTn id="39" dur="500"/>
                                        <p:tgtEl>
                                          <p:spTgt spid="200">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00">
                                            <p:txEl>
                                              <p:pRg st="3" end="3"/>
                                            </p:txEl>
                                          </p:spTgt>
                                        </p:tgtEl>
                                        <p:attrNameLst>
                                          <p:attrName>style.visibility</p:attrName>
                                        </p:attrNameLst>
                                      </p:cBhvr>
                                      <p:to>
                                        <p:strVal val="visible"/>
                                      </p:to>
                                    </p:set>
                                    <p:animEffect transition="in" filter="fade">
                                      <p:cBhvr>
                                        <p:cTn id="44" dur="500"/>
                                        <p:tgtEl>
                                          <p:spTgt spid="200">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0">
                                            <p:txEl>
                                              <p:pRg st="4" end="4"/>
                                            </p:txEl>
                                          </p:spTgt>
                                        </p:tgtEl>
                                        <p:attrNameLst>
                                          <p:attrName>style.visibility</p:attrName>
                                        </p:attrNameLst>
                                      </p:cBhvr>
                                      <p:to>
                                        <p:strVal val="visible"/>
                                      </p:to>
                                    </p:set>
                                    <p:animEffect transition="in" filter="fade">
                                      <p:cBhvr>
                                        <p:cTn id="49" dur="500"/>
                                        <p:tgtEl>
                                          <p:spTgt spid="20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1"/>
          <p:cNvSpPr txBox="1">
            <a:spLocks noGrp="1"/>
          </p:cNvSpPr>
          <p:nvPr>
            <p:ph type="ctrTitle"/>
          </p:nvPr>
        </p:nvSpPr>
        <p:spPr>
          <a:xfrm>
            <a:off x="195457" y="90700"/>
            <a:ext cx="7200900" cy="4227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n-GB" sz="2200" dirty="0">
                <a:solidFill>
                  <a:schemeClr val="dk1"/>
                </a:solidFill>
                <a:latin typeface="Ebrima" panose="02000000000000000000" pitchFamily="2" charset="0"/>
                <a:ea typeface="Ebrima" panose="02000000000000000000" pitchFamily="2" charset="0"/>
                <a:cs typeface="Ebrima" panose="02000000000000000000" pitchFamily="2" charset="0"/>
              </a:rPr>
              <a:t>Taylor Woods </a:t>
            </a:r>
            <a:r>
              <a:rPr lang="en-GB" sz="2200" dirty="0">
                <a:solidFill>
                  <a:schemeClr val="dk1"/>
                </a:solidFill>
                <a:latin typeface="Calibri" panose="020F0502020204030204" pitchFamily="34" charset="0"/>
                <a:ea typeface="Ebrima" panose="02000000000000000000" pitchFamily="2" charset="0"/>
                <a:cs typeface="Calibri" panose="020F0502020204030204" pitchFamily="34" charset="0"/>
              </a:rPr>
              <a:t>(Goal Scorer &amp; Passer)</a:t>
            </a:r>
            <a:endParaRPr sz="2200" dirty="0">
              <a:solidFill>
                <a:schemeClr val="dk1"/>
              </a:solidFill>
              <a:latin typeface="Calibri" panose="020F0502020204030204" pitchFamily="34" charset="0"/>
              <a:ea typeface="Ebrima" panose="02000000000000000000" pitchFamily="2" charset="0"/>
              <a:cs typeface="Calibri" panose="020F0502020204030204" pitchFamily="34" charset="0"/>
            </a:endParaRPr>
          </a:p>
        </p:txBody>
      </p:sp>
      <p:pic>
        <p:nvPicPr>
          <p:cNvPr id="208" name="Google Shape;208;p31"/>
          <p:cNvPicPr preferRelativeResize="0"/>
          <p:nvPr/>
        </p:nvPicPr>
        <p:blipFill>
          <a:blip r:embed="rId3">
            <a:alphaModFix/>
          </a:blip>
          <a:stretch>
            <a:fillRect/>
          </a:stretch>
        </p:blipFill>
        <p:spPr>
          <a:xfrm>
            <a:off x="5470502" y="2722013"/>
            <a:ext cx="3117962" cy="1856275"/>
          </a:xfrm>
          <a:prstGeom prst="rect">
            <a:avLst/>
          </a:prstGeom>
          <a:noFill/>
          <a:ln>
            <a:noFill/>
          </a:ln>
        </p:spPr>
      </p:pic>
      <p:pic>
        <p:nvPicPr>
          <p:cNvPr id="210" name="Google Shape;210;p31"/>
          <p:cNvPicPr preferRelativeResize="0"/>
          <p:nvPr/>
        </p:nvPicPr>
        <p:blipFill rotWithShape="1">
          <a:blip r:embed="rId4">
            <a:alphaModFix/>
          </a:blip>
          <a:srcRect r="15406"/>
          <a:stretch/>
        </p:blipFill>
        <p:spPr>
          <a:xfrm>
            <a:off x="251521" y="2719960"/>
            <a:ext cx="4320000" cy="1800000"/>
          </a:xfrm>
          <a:prstGeom prst="rect">
            <a:avLst/>
          </a:prstGeom>
          <a:noFill/>
          <a:ln>
            <a:noFill/>
          </a:ln>
        </p:spPr>
      </p:pic>
      <p:pic>
        <p:nvPicPr>
          <p:cNvPr id="211" name="Google Shape;211;p31"/>
          <p:cNvPicPr preferRelativeResize="0"/>
          <p:nvPr/>
        </p:nvPicPr>
        <p:blipFill rotWithShape="1">
          <a:blip r:embed="rId5">
            <a:alphaModFix/>
          </a:blip>
          <a:srcRect l="6283" r="6806" b="16190"/>
          <a:stretch/>
        </p:blipFill>
        <p:spPr>
          <a:xfrm>
            <a:off x="7864714" y="0"/>
            <a:ext cx="1201308" cy="1280160"/>
          </a:xfrm>
          <a:prstGeom prst="rect">
            <a:avLst/>
          </a:prstGeom>
          <a:noFill/>
          <a:ln>
            <a:noFill/>
          </a:ln>
        </p:spPr>
      </p:pic>
      <p:pic>
        <p:nvPicPr>
          <p:cNvPr id="3" name="Picture 2">
            <a:extLst>
              <a:ext uri="{FF2B5EF4-FFF2-40B4-BE49-F238E27FC236}">
                <a16:creationId xmlns:a16="http://schemas.microsoft.com/office/drawing/2014/main" id="{D0404EDC-E304-49E9-8972-70279E8D467E}"/>
              </a:ext>
            </a:extLst>
          </p:cNvPr>
          <p:cNvPicPr>
            <a:picLocks noChangeAspect="1"/>
          </p:cNvPicPr>
          <p:nvPr/>
        </p:nvPicPr>
        <p:blipFill>
          <a:blip r:embed="rId6"/>
          <a:stretch>
            <a:fillRect/>
          </a:stretch>
        </p:blipFill>
        <p:spPr>
          <a:xfrm>
            <a:off x="4421457" y="2715344"/>
            <a:ext cx="702258" cy="357289"/>
          </a:xfrm>
          <a:prstGeom prst="rect">
            <a:avLst/>
          </a:prstGeom>
        </p:spPr>
      </p:pic>
      <p:pic>
        <p:nvPicPr>
          <p:cNvPr id="5" name="Picture 4">
            <a:extLst>
              <a:ext uri="{FF2B5EF4-FFF2-40B4-BE49-F238E27FC236}">
                <a16:creationId xmlns:a16="http://schemas.microsoft.com/office/drawing/2014/main" id="{E8136117-6EBE-4EAA-B5D4-E8EBE68A9EF0}"/>
              </a:ext>
            </a:extLst>
          </p:cNvPr>
          <p:cNvPicPr>
            <a:picLocks noChangeAspect="1"/>
          </p:cNvPicPr>
          <p:nvPr/>
        </p:nvPicPr>
        <p:blipFill>
          <a:blip r:embed="rId7"/>
          <a:stretch>
            <a:fillRect/>
          </a:stretch>
        </p:blipFill>
        <p:spPr>
          <a:xfrm>
            <a:off x="4421457" y="568185"/>
            <a:ext cx="342937" cy="373557"/>
          </a:xfrm>
          <a:prstGeom prst="rect">
            <a:avLst/>
          </a:prstGeom>
        </p:spPr>
      </p:pic>
      <p:pic>
        <p:nvPicPr>
          <p:cNvPr id="12" name="Google Shape;209;p31">
            <a:extLst>
              <a:ext uri="{FF2B5EF4-FFF2-40B4-BE49-F238E27FC236}">
                <a16:creationId xmlns:a16="http://schemas.microsoft.com/office/drawing/2014/main" id="{337E6DC0-4B49-41D3-8632-02922EE8CEEF}"/>
              </a:ext>
            </a:extLst>
          </p:cNvPr>
          <p:cNvPicPr preferRelativeResize="0"/>
          <p:nvPr/>
        </p:nvPicPr>
        <p:blipFill rotWithShape="1">
          <a:blip r:embed="rId8">
            <a:alphaModFix/>
          </a:blip>
          <a:srcRect r="10172"/>
          <a:stretch/>
        </p:blipFill>
        <p:spPr>
          <a:xfrm>
            <a:off x="251521" y="568185"/>
            <a:ext cx="4320000" cy="1800000"/>
          </a:xfrm>
          <a:prstGeom prst="rect">
            <a:avLst/>
          </a:prstGeom>
          <a:noFill/>
          <a:ln>
            <a:noFill/>
          </a:ln>
        </p:spPr>
      </p:pic>
      <p:sp>
        <p:nvSpPr>
          <p:cNvPr id="15" name="Google Shape;207;p31">
            <a:extLst>
              <a:ext uri="{FF2B5EF4-FFF2-40B4-BE49-F238E27FC236}">
                <a16:creationId xmlns:a16="http://schemas.microsoft.com/office/drawing/2014/main" id="{0164E28B-E513-417E-8471-EA969F5E2B4D}"/>
              </a:ext>
            </a:extLst>
          </p:cNvPr>
          <p:cNvSpPr txBox="1">
            <a:spLocks/>
          </p:cNvSpPr>
          <p:nvPr/>
        </p:nvSpPr>
        <p:spPr>
          <a:xfrm>
            <a:off x="5111181" y="288554"/>
            <a:ext cx="2753533" cy="2517944"/>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285750" algn="l" rtl="0">
              <a:lnSpc>
                <a:spcPct val="100000"/>
              </a:lnSpc>
              <a:spcBef>
                <a:spcPts val="300"/>
              </a:spcBef>
              <a:spcAft>
                <a:spcPts val="0"/>
              </a:spcAft>
              <a:buClr>
                <a:srgbClr val="A5A5A5"/>
              </a:buClr>
              <a:buSzPts val="1100"/>
              <a:buFont typeface="Arial"/>
              <a:buNone/>
              <a:defRPr sz="1400" b="0" i="0" u="none" strike="noStrike" cap="none">
                <a:solidFill>
                  <a:srgbClr val="A5A5A5"/>
                </a:solidFill>
                <a:latin typeface="Arial"/>
                <a:ea typeface="Arial"/>
                <a:cs typeface="Arial"/>
                <a:sym typeface="Arial"/>
              </a:defRPr>
            </a:lvl1pPr>
            <a:lvl2pPr marL="914400" marR="0" lvl="1" indent="-279400" algn="ctr" rtl="0">
              <a:lnSpc>
                <a:spcPct val="100000"/>
              </a:lnSpc>
              <a:spcBef>
                <a:spcPts val="500"/>
              </a:spcBef>
              <a:spcAft>
                <a:spcPts val="0"/>
              </a:spcAft>
              <a:buClr>
                <a:srgbClr val="888888"/>
              </a:buClr>
              <a:buSzPts val="800"/>
              <a:buFont typeface="Arial"/>
              <a:buNone/>
              <a:defRPr sz="1000" b="0" i="0" u="none" strike="noStrike" cap="none">
                <a:solidFill>
                  <a:srgbClr val="888888"/>
                </a:solidFill>
                <a:latin typeface="Arial"/>
                <a:ea typeface="Arial"/>
                <a:cs typeface="Arial"/>
                <a:sym typeface="Arial"/>
              </a:defRPr>
            </a:lvl2pPr>
            <a:lvl3pPr marL="1371600" marR="0" lvl="2" indent="-279400" algn="ctr" rtl="0">
              <a:lnSpc>
                <a:spcPct val="100000"/>
              </a:lnSpc>
              <a:spcBef>
                <a:spcPts val="500"/>
              </a:spcBef>
              <a:spcAft>
                <a:spcPts val="0"/>
              </a:spcAft>
              <a:buClr>
                <a:srgbClr val="888888"/>
              </a:buClr>
              <a:buSzPts val="800"/>
              <a:buFont typeface="Arial"/>
              <a:buNone/>
              <a:defRPr sz="1000" b="0" i="0" u="none" strike="noStrike" cap="none">
                <a:solidFill>
                  <a:srgbClr val="888888"/>
                </a:solidFill>
                <a:latin typeface="Arial"/>
                <a:ea typeface="Arial"/>
                <a:cs typeface="Arial"/>
                <a:sym typeface="Arial"/>
              </a:defRPr>
            </a:lvl3pPr>
            <a:lvl4pPr marL="1828800" marR="0" lvl="3" indent="-279400" algn="ctr" rtl="0">
              <a:lnSpc>
                <a:spcPct val="100000"/>
              </a:lnSpc>
              <a:spcBef>
                <a:spcPts val="500"/>
              </a:spcBef>
              <a:spcAft>
                <a:spcPts val="0"/>
              </a:spcAft>
              <a:buClr>
                <a:srgbClr val="888888"/>
              </a:buClr>
              <a:buSzPts val="800"/>
              <a:buFont typeface="Arial"/>
              <a:buNone/>
              <a:defRPr sz="1000" b="0" i="0" u="none" strike="noStrike" cap="none">
                <a:solidFill>
                  <a:srgbClr val="888888"/>
                </a:solidFill>
                <a:latin typeface="Arial"/>
                <a:ea typeface="Arial"/>
                <a:cs typeface="Arial"/>
                <a:sym typeface="Arial"/>
              </a:defRPr>
            </a:lvl4pPr>
            <a:lvl5pPr marL="2286000" marR="0" lvl="4" indent="-279400" algn="ctr" rtl="0">
              <a:lnSpc>
                <a:spcPct val="100000"/>
              </a:lnSpc>
              <a:spcBef>
                <a:spcPts val="500"/>
              </a:spcBef>
              <a:spcAft>
                <a:spcPts val="0"/>
              </a:spcAft>
              <a:buClr>
                <a:srgbClr val="888888"/>
              </a:buClr>
              <a:buSzPts val="800"/>
              <a:buFont typeface="Arial"/>
              <a:buNone/>
              <a:defRPr sz="1000" b="0" i="0" u="none" strike="noStrike" cap="none">
                <a:solidFill>
                  <a:srgbClr val="888888"/>
                </a:solidFill>
                <a:latin typeface="Arial"/>
                <a:ea typeface="Arial"/>
                <a:cs typeface="Arial"/>
                <a:sym typeface="Arial"/>
              </a:defRPr>
            </a:lvl5pPr>
            <a:lvl6pPr marL="2743200" marR="0" lvl="5" indent="-279400" algn="ctr" rtl="0">
              <a:lnSpc>
                <a:spcPct val="100000"/>
              </a:lnSpc>
              <a:spcBef>
                <a:spcPts val="500"/>
              </a:spcBef>
              <a:spcAft>
                <a:spcPts val="0"/>
              </a:spcAft>
              <a:buClr>
                <a:srgbClr val="888888"/>
              </a:buClr>
              <a:buSzPts val="800"/>
              <a:buFont typeface="Arial"/>
              <a:buNone/>
              <a:defRPr sz="1000" b="0" i="0" u="none" strike="noStrike" cap="none">
                <a:solidFill>
                  <a:srgbClr val="888888"/>
                </a:solidFill>
                <a:latin typeface="Arial"/>
                <a:ea typeface="Arial"/>
                <a:cs typeface="Arial"/>
                <a:sym typeface="Arial"/>
              </a:defRPr>
            </a:lvl6pPr>
            <a:lvl7pPr marL="3200400" marR="0" lvl="6" indent="-279400" algn="ctr" rtl="0">
              <a:lnSpc>
                <a:spcPct val="100000"/>
              </a:lnSpc>
              <a:spcBef>
                <a:spcPts val="500"/>
              </a:spcBef>
              <a:spcAft>
                <a:spcPts val="0"/>
              </a:spcAft>
              <a:buClr>
                <a:srgbClr val="888888"/>
              </a:buClr>
              <a:buSzPts val="800"/>
              <a:buFont typeface="Arial"/>
              <a:buNone/>
              <a:defRPr sz="1000" b="0" i="0" u="none" strike="noStrike" cap="none">
                <a:solidFill>
                  <a:srgbClr val="888888"/>
                </a:solidFill>
                <a:latin typeface="Arial"/>
                <a:ea typeface="Arial"/>
                <a:cs typeface="Arial"/>
                <a:sym typeface="Arial"/>
              </a:defRPr>
            </a:lvl7pPr>
            <a:lvl8pPr marL="3657600" marR="0" lvl="7" indent="-279400" algn="ctr" rtl="0">
              <a:lnSpc>
                <a:spcPct val="100000"/>
              </a:lnSpc>
              <a:spcBef>
                <a:spcPts val="500"/>
              </a:spcBef>
              <a:spcAft>
                <a:spcPts val="0"/>
              </a:spcAft>
              <a:buClr>
                <a:srgbClr val="888888"/>
              </a:buClr>
              <a:buSzPts val="800"/>
              <a:buFont typeface="Arial"/>
              <a:buNone/>
              <a:defRPr sz="1000" b="0" i="0" u="none" strike="noStrike" cap="none">
                <a:solidFill>
                  <a:srgbClr val="888888"/>
                </a:solidFill>
                <a:latin typeface="Arial"/>
                <a:ea typeface="Arial"/>
                <a:cs typeface="Arial"/>
                <a:sym typeface="Arial"/>
              </a:defRPr>
            </a:lvl8pPr>
            <a:lvl9pPr marL="4114800" marR="0" lvl="8" indent="-279400" algn="ctr" rtl="0">
              <a:lnSpc>
                <a:spcPct val="100000"/>
              </a:lnSpc>
              <a:spcBef>
                <a:spcPts val="500"/>
              </a:spcBef>
              <a:spcAft>
                <a:spcPts val="500"/>
              </a:spcAft>
              <a:buClr>
                <a:srgbClr val="888888"/>
              </a:buClr>
              <a:buSzPts val="800"/>
              <a:buFont typeface="Arial"/>
              <a:buNone/>
              <a:defRPr sz="1000" b="0" i="0" u="none" strike="noStrike" cap="none">
                <a:solidFill>
                  <a:srgbClr val="888888"/>
                </a:solidFill>
                <a:latin typeface="Arial"/>
                <a:ea typeface="Arial"/>
                <a:cs typeface="Arial"/>
                <a:sym typeface="Arial"/>
              </a:defRPr>
            </a:lvl9pPr>
          </a:lstStyle>
          <a:p>
            <a:pPr marL="0" indent="0">
              <a:lnSpc>
                <a:spcPct val="150000"/>
              </a:lnSpc>
            </a:pPr>
            <a:r>
              <a:rPr lang="en-US" sz="1300" b="1" dirty="0">
                <a:solidFill>
                  <a:schemeClr val="dk1"/>
                </a:solidFill>
                <a:latin typeface="Comic Sans MS" panose="030F0702030302020204" pitchFamily="66" charset="0"/>
              </a:rPr>
              <a:t>Why Taylor?</a:t>
            </a:r>
          </a:p>
          <a:p>
            <a:pPr marL="180000" indent="-171450" algn="just">
              <a:spcBef>
                <a:spcPts val="120"/>
              </a:spcBef>
              <a:spcAft>
                <a:spcPts val="50"/>
              </a:spcAft>
              <a:buClr>
                <a:srgbClr val="262626"/>
              </a:buClr>
              <a:buSzPts val="1200"/>
              <a:buFont typeface="Arial" panose="020B0604020202020204" pitchFamily="34" charset="0"/>
              <a:buChar char="•"/>
            </a:pPr>
            <a:r>
              <a:rPr lang="en-US" sz="1100" dirty="0">
                <a:solidFill>
                  <a:srgbClr val="262626"/>
                </a:solidFill>
                <a:latin typeface="Gadugi" panose="020B0502040204020203" pitchFamily="34" charset="0"/>
                <a:ea typeface="Gadugi" panose="020B0502040204020203" pitchFamily="34" charset="0"/>
              </a:rPr>
              <a:t>She is also the </a:t>
            </a:r>
            <a:r>
              <a:rPr lang="en-US" sz="1100" b="1" dirty="0">
                <a:solidFill>
                  <a:srgbClr val="262626"/>
                </a:solidFill>
                <a:latin typeface="Gadugi" panose="020B0502040204020203" pitchFamily="34" charset="0"/>
                <a:ea typeface="Gadugi" panose="020B0502040204020203" pitchFamily="34" charset="0"/>
              </a:rPr>
              <a:t>second</a:t>
            </a:r>
            <a:r>
              <a:rPr lang="en-US" sz="1100" dirty="0">
                <a:solidFill>
                  <a:srgbClr val="262626"/>
                </a:solidFill>
                <a:latin typeface="Gadugi" panose="020B0502040204020203" pitchFamily="34" charset="0"/>
                <a:ea typeface="Gadugi" panose="020B0502040204020203" pitchFamily="34" charset="0"/>
              </a:rPr>
              <a:t> </a:t>
            </a:r>
            <a:r>
              <a:rPr lang="en-US" sz="1100" b="1" dirty="0">
                <a:solidFill>
                  <a:srgbClr val="262626"/>
                </a:solidFill>
                <a:latin typeface="Gadugi" panose="020B0502040204020203" pitchFamily="34" charset="0"/>
                <a:ea typeface="Gadugi" panose="020B0502040204020203" pitchFamily="34" charset="0"/>
              </a:rPr>
              <a:t>highest</a:t>
            </a:r>
            <a:r>
              <a:rPr lang="en-US" sz="1100" dirty="0">
                <a:solidFill>
                  <a:srgbClr val="262626"/>
                </a:solidFill>
                <a:latin typeface="Gadugi" panose="020B0502040204020203" pitchFamily="34" charset="0"/>
                <a:ea typeface="Gadugi" panose="020B0502040204020203" pitchFamily="34" charset="0"/>
              </a:rPr>
              <a:t> goal scorer of 2020-21 season with </a:t>
            </a:r>
            <a:r>
              <a:rPr lang="en-US" sz="1100" b="1" dirty="0">
                <a:solidFill>
                  <a:srgbClr val="262626"/>
                </a:solidFill>
                <a:latin typeface="Gadugi" panose="020B0502040204020203" pitchFamily="34" charset="0"/>
                <a:ea typeface="Gadugi" panose="020B0502040204020203" pitchFamily="34" charset="0"/>
              </a:rPr>
              <a:t>4</a:t>
            </a:r>
            <a:r>
              <a:rPr lang="en-US" sz="1100" dirty="0">
                <a:solidFill>
                  <a:srgbClr val="262626"/>
                </a:solidFill>
                <a:latin typeface="Gadugi" panose="020B0502040204020203" pitchFamily="34" charset="0"/>
                <a:ea typeface="Gadugi" panose="020B0502040204020203" pitchFamily="34" charset="0"/>
              </a:rPr>
              <a:t> goals scored. (Accuracy: </a:t>
            </a:r>
            <a:r>
              <a:rPr lang="en-US" sz="1100" b="1" dirty="0">
                <a:solidFill>
                  <a:srgbClr val="262626"/>
                </a:solidFill>
                <a:latin typeface="Gadugi" panose="020B0502040204020203" pitchFamily="34" charset="0"/>
                <a:ea typeface="Gadugi" panose="020B0502040204020203" pitchFamily="34" charset="0"/>
              </a:rPr>
              <a:t>73.91%</a:t>
            </a:r>
            <a:r>
              <a:rPr lang="en-US" sz="1100" dirty="0">
                <a:solidFill>
                  <a:srgbClr val="262626"/>
                </a:solidFill>
                <a:latin typeface="Gadugi" panose="020B0502040204020203" pitchFamily="34" charset="0"/>
                <a:ea typeface="Gadugi" panose="020B0502040204020203" pitchFamily="34" charset="0"/>
              </a:rPr>
              <a:t>)</a:t>
            </a:r>
          </a:p>
          <a:p>
            <a:pPr marL="180000" indent="-171450" algn="just">
              <a:spcBef>
                <a:spcPts val="120"/>
              </a:spcBef>
              <a:spcAft>
                <a:spcPts val="50"/>
              </a:spcAft>
              <a:buClr>
                <a:schemeClr val="dk1"/>
              </a:buClr>
              <a:buSzPct val="100000"/>
              <a:buFont typeface="Arial" panose="020B0604020202020204" pitchFamily="34" charset="0"/>
              <a:buChar char="•"/>
            </a:pPr>
            <a:r>
              <a:rPr lang="en-US" sz="1100" dirty="0">
                <a:solidFill>
                  <a:schemeClr val="dk1"/>
                </a:solidFill>
                <a:latin typeface="Gadugi" panose="020B0502040204020203" pitchFamily="34" charset="0"/>
                <a:ea typeface="Gadugi" panose="020B0502040204020203" pitchFamily="34" charset="0"/>
              </a:rPr>
              <a:t>She is also a good</a:t>
            </a:r>
            <a:r>
              <a:rPr lang="en-US" sz="1100" b="1" dirty="0">
                <a:solidFill>
                  <a:schemeClr val="dk1"/>
                </a:solidFill>
                <a:latin typeface="Comic Sans MS" panose="030F0702030302020204" pitchFamily="66" charset="0"/>
                <a:ea typeface="Gadugi" panose="020B0502040204020203" pitchFamily="34" charset="0"/>
              </a:rPr>
              <a:t> </a:t>
            </a:r>
            <a:r>
              <a:rPr lang="en-US" sz="1100" b="1" dirty="0">
                <a:solidFill>
                  <a:schemeClr val="dk1"/>
                </a:solidFill>
                <a:latin typeface="Ebrima" panose="02000000000000000000" pitchFamily="2" charset="0"/>
                <a:ea typeface="Ebrima" panose="02000000000000000000" pitchFamily="2" charset="0"/>
                <a:cs typeface="Ebrima" panose="02000000000000000000" pitchFamily="2" charset="0"/>
              </a:rPr>
              <a:t>passer</a:t>
            </a:r>
            <a:r>
              <a:rPr lang="en-US" sz="1100" dirty="0">
                <a:solidFill>
                  <a:schemeClr val="dk1"/>
                </a:solidFill>
                <a:latin typeface="Comic Sans MS" panose="030F0702030302020204" pitchFamily="66" charset="0"/>
                <a:ea typeface="Gadugi" panose="020B0502040204020203" pitchFamily="34" charset="0"/>
              </a:rPr>
              <a:t> </a:t>
            </a:r>
            <a:r>
              <a:rPr lang="en-US" sz="1100" dirty="0">
                <a:solidFill>
                  <a:schemeClr val="dk1"/>
                </a:solidFill>
                <a:latin typeface="Gadugi" panose="020B0502040204020203" pitchFamily="34" charset="0"/>
                <a:ea typeface="Gadugi" panose="020B0502040204020203" pitchFamily="34" charset="0"/>
              </a:rPr>
              <a:t>and had </a:t>
            </a:r>
            <a:r>
              <a:rPr lang="en-US" sz="1100" b="1" dirty="0">
                <a:solidFill>
                  <a:schemeClr val="dk1"/>
                </a:solidFill>
                <a:latin typeface="Gadugi" panose="020B0502040204020203" pitchFamily="34" charset="0"/>
                <a:ea typeface="Gadugi" panose="020B0502040204020203" pitchFamily="34" charset="0"/>
              </a:rPr>
              <a:t>157 successful passes</a:t>
            </a:r>
            <a:r>
              <a:rPr lang="en-US" sz="1100" dirty="0">
                <a:solidFill>
                  <a:schemeClr val="dk1"/>
                </a:solidFill>
                <a:latin typeface="Gadugi" panose="020B0502040204020203" pitchFamily="34" charset="0"/>
                <a:ea typeface="Gadugi" panose="020B0502040204020203" pitchFamily="34" charset="0"/>
              </a:rPr>
              <a:t> last season, which is the fourth most among all league players</a:t>
            </a:r>
          </a:p>
          <a:p>
            <a:pPr marL="180000" indent="-171450" algn="just">
              <a:spcBef>
                <a:spcPts val="120"/>
              </a:spcBef>
              <a:spcAft>
                <a:spcPts val="50"/>
              </a:spcAft>
              <a:buClr>
                <a:schemeClr val="dk1"/>
              </a:buClr>
              <a:buSzPct val="100000"/>
              <a:buFont typeface="Arial" panose="020B0604020202020204" pitchFamily="34" charset="0"/>
              <a:buChar char="•"/>
            </a:pPr>
            <a:r>
              <a:rPr lang="en-US" sz="1100" dirty="0">
                <a:solidFill>
                  <a:schemeClr val="dk1"/>
                </a:solidFill>
                <a:latin typeface="Gadugi" panose="020B0502040204020203" pitchFamily="34" charset="0"/>
                <a:ea typeface="Gadugi" panose="020B0502040204020203" pitchFamily="34" charset="0"/>
              </a:rPr>
              <a:t>Also, she made </a:t>
            </a:r>
            <a:r>
              <a:rPr lang="en-US" sz="1100" b="1" dirty="0">
                <a:solidFill>
                  <a:schemeClr val="dk1"/>
                </a:solidFill>
                <a:latin typeface="Gadugi" panose="020B0502040204020203" pitchFamily="34" charset="0"/>
                <a:ea typeface="Gadugi" panose="020B0502040204020203" pitchFamily="34" charset="0"/>
              </a:rPr>
              <a:t>27 successful passes </a:t>
            </a:r>
            <a:r>
              <a:rPr lang="en-US" sz="1100" dirty="0">
                <a:solidFill>
                  <a:schemeClr val="dk1"/>
                </a:solidFill>
                <a:latin typeface="Gadugi" panose="020B0502040204020203" pitchFamily="34" charset="0"/>
                <a:ea typeface="Gadugi" panose="020B0502040204020203" pitchFamily="34" charset="0"/>
              </a:rPr>
              <a:t>to</a:t>
            </a:r>
            <a:r>
              <a:rPr lang="en-US" sz="1100" b="1" dirty="0">
                <a:solidFill>
                  <a:schemeClr val="dk1"/>
                </a:solidFill>
                <a:latin typeface="Gadugi" panose="020B0502040204020203" pitchFamily="34" charset="0"/>
                <a:ea typeface="Gadugi" panose="020B0502040204020203" pitchFamily="34" charset="0"/>
              </a:rPr>
              <a:t> </a:t>
            </a:r>
            <a:r>
              <a:rPr lang="en-US" sz="1100" b="1" dirty="0" err="1">
                <a:solidFill>
                  <a:schemeClr val="dk1"/>
                </a:solidFill>
                <a:latin typeface="Comic Sans MS" panose="030F0702030302020204" pitchFamily="66" charset="0"/>
                <a:ea typeface="Gadugi" panose="020B0502040204020203" pitchFamily="34" charset="0"/>
              </a:rPr>
              <a:t>Mikyla</a:t>
            </a:r>
            <a:r>
              <a:rPr lang="en-US" sz="1100" dirty="0">
                <a:solidFill>
                  <a:schemeClr val="dk1"/>
                </a:solidFill>
                <a:latin typeface="Gadugi" panose="020B0502040204020203" pitchFamily="34" charset="0"/>
                <a:ea typeface="Gadugi" panose="020B0502040204020203" pitchFamily="34" charset="0"/>
              </a:rPr>
              <a:t> in last season, and most of her passes were made in the </a:t>
            </a:r>
            <a:r>
              <a:rPr lang="en-US" sz="1100" b="1" dirty="0">
                <a:solidFill>
                  <a:schemeClr val="dk1"/>
                </a:solidFill>
                <a:latin typeface="Gadugi" panose="020B0502040204020203" pitchFamily="34" charset="0"/>
                <a:ea typeface="Gadugi" panose="020B0502040204020203" pitchFamily="34" charset="0"/>
              </a:rPr>
              <a:t>Defensive </a:t>
            </a:r>
            <a:r>
              <a:rPr lang="en-US" sz="1100" dirty="0">
                <a:solidFill>
                  <a:schemeClr val="dk1"/>
                </a:solidFill>
                <a:latin typeface="Gadugi" panose="020B0502040204020203" pitchFamily="34" charset="0"/>
                <a:ea typeface="Gadugi" panose="020B0502040204020203" pitchFamily="34" charset="0"/>
              </a:rPr>
              <a:t>and</a:t>
            </a:r>
            <a:r>
              <a:rPr lang="en-US" sz="1100" b="1" dirty="0">
                <a:solidFill>
                  <a:schemeClr val="dk1"/>
                </a:solidFill>
                <a:latin typeface="Gadugi" panose="020B0502040204020203" pitchFamily="34" charset="0"/>
                <a:ea typeface="Gadugi" panose="020B0502040204020203" pitchFamily="34" charset="0"/>
              </a:rPr>
              <a:t> Neutral Zone.</a:t>
            </a:r>
          </a:p>
        </p:txBody>
      </p:sp>
    </p:spTree>
    <p:extLst>
      <p:ext uri="{BB962C8B-B14F-4D97-AF65-F5344CB8AC3E}">
        <p14:creationId xmlns:p14="http://schemas.microsoft.com/office/powerpoint/2010/main" val="31276545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anim calcmode="lin" valueType="num">
                                      <p:cBhvr>
                                        <p:cTn id="8" dur="1000" fill="hold"/>
                                        <p:tgtEl>
                                          <p:spTgt spid="206"/>
                                        </p:tgtEl>
                                        <p:attrNameLst>
                                          <p:attrName>ppt_x</p:attrName>
                                        </p:attrNameLst>
                                      </p:cBhvr>
                                      <p:tavLst>
                                        <p:tav tm="0">
                                          <p:val>
                                            <p:strVal val="#ppt_x"/>
                                          </p:val>
                                        </p:tav>
                                        <p:tav tm="100000">
                                          <p:val>
                                            <p:strVal val="#ppt_x"/>
                                          </p:val>
                                        </p:tav>
                                      </p:tavLst>
                                    </p:anim>
                                    <p:anim calcmode="lin" valueType="num">
                                      <p:cBhvr>
                                        <p:cTn id="9" dur="1000" fill="hold"/>
                                        <p:tgtEl>
                                          <p:spTgt spid="20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1"/>
                                        </p:tgtEl>
                                        <p:attrNameLst>
                                          <p:attrName>style.visibility</p:attrName>
                                        </p:attrNameLst>
                                      </p:cBhvr>
                                      <p:to>
                                        <p:strVal val="visible"/>
                                      </p:to>
                                    </p:set>
                                    <p:animEffect transition="in" filter="fade">
                                      <p:cBhvr>
                                        <p:cTn id="12" dur="1000"/>
                                        <p:tgtEl>
                                          <p:spTgt spid="211"/>
                                        </p:tgtEl>
                                      </p:cBhvr>
                                    </p:animEffect>
                                    <p:anim calcmode="lin" valueType="num">
                                      <p:cBhvr>
                                        <p:cTn id="13" dur="1000" fill="hold"/>
                                        <p:tgtEl>
                                          <p:spTgt spid="211"/>
                                        </p:tgtEl>
                                        <p:attrNameLst>
                                          <p:attrName>ppt_x</p:attrName>
                                        </p:attrNameLst>
                                      </p:cBhvr>
                                      <p:tavLst>
                                        <p:tav tm="0">
                                          <p:val>
                                            <p:strVal val="#ppt_x"/>
                                          </p:val>
                                        </p:tav>
                                        <p:tav tm="100000">
                                          <p:val>
                                            <p:strVal val="#ppt_x"/>
                                          </p:val>
                                        </p:tav>
                                      </p:tavLst>
                                    </p:anim>
                                    <p:anim calcmode="lin" valueType="num">
                                      <p:cBhvr>
                                        <p:cTn id="14" dur="1000" fill="hold"/>
                                        <p:tgtEl>
                                          <p:spTgt spid="2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500"/>
                                        <p:tgtEl>
                                          <p:spTgt spid="1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
                                            <p:txEl>
                                              <p:pRg st="1" end="1"/>
                                            </p:txEl>
                                          </p:spTgt>
                                        </p:tgtEl>
                                        <p:attrNameLst>
                                          <p:attrName>style.visibility</p:attrName>
                                        </p:attrNameLst>
                                      </p:cBhvr>
                                      <p:to>
                                        <p:strVal val="visible"/>
                                      </p:to>
                                    </p:set>
                                    <p:animEffect transition="in" filter="fade">
                                      <p:cBhvr>
                                        <p:cTn id="24" dur="500"/>
                                        <p:tgtEl>
                                          <p:spTgt spid="15">
                                            <p:txEl>
                                              <p:pRg st="1" end="1"/>
                                            </p:txEl>
                                          </p:spTgt>
                                        </p:tgtEl>
                                      </p:cBhvr>
                                    </p:animEffect>
                                  </p:childTnLst>
                                </p:cTn>
                              </p:par>
                              <p:par>
                                <p:cTn id="25" presetID="42"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xEl>
                                              <p:pRg st="2" end="2"/>
                                            </p:txEl>
                                          </p:spTgt>
                                        </p:tgtEl>
                                        <p:attrNameLst>
                                          <p:attrName>style.visibility</p:attrName>
                                        </p:attrNameLst>
                                      </p:cBhvr>
                                      <p:to>
                                        <p:strVal val="visible"/>
                                      </p:to>
                                    </p:set>
                                    <p:animEffect transition="in" filter="fade">
                                      <p:cBhvr>
                                        <p:cTn id="39" dur="500"/>
                                        <p:tgtEl>
                                          <p:spTgt spid="15">
                                            <p:txEl>
                                              <p:pRg st="2" end="2"/>
                                            </p:txEl>
                                          </p:spTgt>
                                        </p:tgtEl>
                                      </p:cBhvr>
                                    </p:animEffect>
                                  </p:childTnLst>
                                </p:cTn>
                              </p:par>
                              <p:par>
                                <p:cTn id="40" presetID="42" presetClass="entr" presetSubtype="0" fill="hold" nodeType="withEffect">
                                  <p:stCondLst>
                                    <p:cond delay="0"/>
                                  </p:stCondLst>
                                  <p:childTnLst>
                                    <p:set>
                                      <p:cBhvr>
                                        <p:cTn id="41" dur="1" fill="hold">
                                          <p:stCondLst>
                                            <p:cond delay="0"/>
                                          </p:stCondLst>
                                        </p:cTn>
                                        <p:tgtEl>
                                          <p:spTgt spid="210"/>
                                        </p:tgtEl>
                                        <p:attrNameLst>
                                          <p:attrName>style.visibility</p:attrName>
                                        </p:attrNameLst>
                                      </p:cBhvr>
                                      <p:to>
                                        <p:strVal val="visible"/>
                                      </p:to>
                                    </p:set>
                                    <p:animEffect transition="in" filter="fade">
                                      <p:cBhvr>
                                        <p:cTn id="42" dur="1000"/>
                                        <p:tgtEl>
                                          <p:spTgt spid="210"/>
                                        </p:tgtEl>
                                      </p:cBhvr>
                                    </p:animEffect>
                                    <p:anim calcmode="lin" valueType="num">
                                      <p:cBhvr>
                                        <p:cTn id="43" dur="1000" fill="hold"/>
                                        <p:tgtEl>
                                          <p:spTgt spid="210"/>
                                        </p:tgtEl>
                                        <p:attrNameLst>
                                          <p:attrName>ppt_x</p:attrName>
                                        </p:attrNameLst>
                                      </p:cBhvr>
                                      <p:tavLst>
                                        <p:tav tm="0">
                                          <p:val>
                                            <p:strVal val="#ppt_x"/>
                                          </p:val>
                                        </p:tav>
                                        <p:tav tm="100000">
                                          <p:val>
                                            <p:strVal val="#ppt_x"/>
                                          </p:val>
                                        </p:tav>
                                      </p:tavLst>
                                    </p:anim>
                                    <p:anim calcmode="lin" valueType="num">
                                      <p:cBhvr>
                                        <p:cTn id="44" dur="1000" fill="hold"/>
                                        <p:tgtEl>
                                          <p:spTgt spid="21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1000"/>
                                        <p:tgtEl>
                                          <p:spTgt spid="3"/>
                                        </p:tgtEl>
                                      </p:cBhvr>
                                    </p:animEffect>
                                    <p:anim calcmode="lin" valueType="num">
                                      <p:cBhvr>
                                        <p:cTn id="48" dur="1000" fill="hold"/>
                                        <p:tgtEl>
                                          <p:spTgt spid="3"/>
                                        </p:tgtEl>
                                        <p:attrNameLst>
                                          <p:attrName>ppt_x</p:attrName>
                                        </p:attrNameLst>
                                      </p:cBhvr>
                                      <p:tavLst>
                                        <p:tav tm="0">
                                          <p:val>
                                            <p:strVal val="#ppt_x"/>
                                          </p:val>
                                        </p:tav>
                                        <p:tav tm="100000">
                                          <p:val>
                                            <p:strVal val="#ppt_x"/>
                                          </p:val>
                                        </p:tav>
                                      </p:tavLst>
                                    </p:anim>
                                    <p:anim calcmode="lin" valueType="num">
                                      <p:cBhvr>
                                        <p:cTn id="49" dur="1000" fill="hold"/>
                                        <p:tgtEl>
                                          <p:spTgt spid="3"/>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08"/>
                                        </p:tgtEl>
                                        <p:attrNameLst>
                                          <p:attrName>style.visibility</p:attrName>
                                        </p:attrNameLst>
                                      </p:cBhvr>
                                      <p:to>
                                        <p:strVal val="visible"/>
                                      </p:to>
                                    </p:set>
                                    <p:animEffect transition="in" filter="fade">
                                      <p:cBhvr>
                                        <p:cTn id="52" dur="1000"/>
                                        <p:tgtEl>
                                          <p:spTgt spid="208"/>
                                        </p:tgtEl>
                                      </p:cBhvr>
                                    </p:animEffect>
                                    <p:anim calcmode="lin" valueType="num">
                                      <p:cBhvr>
                                        <p:cTn id="53" dur="1000" fill="hold"/>
                                        <p:tgtEl>
                                          <p:spTgt spid="208"/>
                                        </p:tgtEl>
                                        <p:attrNameLst>
                                          <p:attrName>ppt_x</p:attrName>
                                        </p:attrNameLst>
                                      </p:cBhvr>
                                      <p:tavLst>
                                        <p:tav tm="0">
                                          <p:val>
                                            <p:strVal val="#ppt_x"/>
                                          </p:val>
                                        </p:tav>
                                        <p:tav tm="100000">
                                          <p:val>
                                            <p:strVal val="#ppt_x"/>
                                          </p:val>
                                        </p:tav>
                                      </p:tavLst>
                                    </p:anim>
                                    <p:anim calcmode="lin" valueType="num">
                                      <p:cBhvr>
                                        <p:cTn id="54" dur="1000" fill="hold"/>
                                        <p:tgtEl>
                                          <p:spTgt spid="208"/>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5">
                                            <p:txEl>
                                              <p:pRg st="3" end="3"/>
                                            </p:txEl>
                                          </p:spTgt>
                                        </p:tgtEl>
                                        <p:attrNameLst>
                                          <p:attrName>style.visibility</p:attrName>
                                        </p:attrNameLst>
                                      </p:cBhvr>
                                      <p:to>
                                        <p:strVal val="visible"/>
                                      </p:to>
                                    </p:set>
                                    <p:animEffect transition="in" filter="fade">
                                      <p:cBhvr>
                                        <p:cTn id="59"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2"/>
          <p:cNvSpPr txBox="1">
            <a:spLocks noGrp="1"/>
          </p:cNvSpPr>
          <p:nvPr>
            <p:ph type="ctrTitle"/>
          </p:nvPr>
        </p:nvSpPr>
        <p:spPr>
          <a:xfrm>
            <a:off x="163230" y="130370"/>
            <a:ext cx="7363800" cy="4227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Clr>
                <a:schemeClr val="dk1"/>
              </a:buClr>
              <a:buSzPts val="1100"/>
              <a:buFont typeface="Arial"/>
              <a:buNone/>
            </a:pPr>
            <a:r>
              <a:rPr lang="en-GB" sz="2200" dirty="0">
                <a:solidFill>
                  <a:schemeClr val="dk1"/>
                </a:solidFill>
                <a:highlight>
                  <a:schemeClr val="lt1"/>
                </a:highlight>
                <a:latin typeface="Ebrima" panose="02000000000000000000" pitchFamily="2" charset="0"/>
                <a:ea typeface="Ebrima" panose="02000000000000000000" pitchFamily="2" charset="0"/>
                <a:cs typeface="Ebrima" panose="02000000000000000000" pitchFamily="2" charset="0"/>
              </a:rPr>
              <a:t> Tereza </a:t>
            </a:r>
            <a:r>
              <a:rPr lang="en-GB" sz="2200" dirty="0" err="1">
                <a:solidFill>
                  <a:schemeClr val="dk1"/>
                </a:solidFill>
                <a:highlight>
                  <a:schemeClr val="lt1"/>
                </a:highlight>
                <a:latin typeface="Ebrima" panose="02000000000000000000" pitchFamily="2" charset="0"/>
                <a:ea typeface="Ebrima" panose="02000000000000000000" pitchFamily="2" charset="0"/>
                <a:cs typeface="Ebrima" panose="02000000000000000000" pitchFamily="2" charset="0"/>
              </a:rPr>
              <a:t>Vanisova</a:t>
            </a:r>
            <a:r>
              <a:rPr lang="en-GB" sz="2200" dirty="0">
                <a:solidFill>
                  <a:schemeClr val="dk1"/>
                </a:solidFill>
                <a:highlight>
                  <a:schemeClr val="lt1"/>
                </a:highlight>
                <a:latin typeface="Ebrima" panose="02000000000000000000" pitchFamily="2" charset="0"/>
                <a:ea typeface="Ebrima" panose="02000000000000000000" pitchFamily="2" charset="0"/>
                <a:cs typeface="Ebrima" panose="02000000000000000000" pitchFamily="2" charset="0"/>
              </a:rPr>
              <a:t> </a:t>
            </a:r>
            <a:r>
              <a:rPr lang="en-GB" sz="2200" dirty="0">
                <a:solidFill>
                  <a:schemeClr val="dk1"/>
                </a:solidFill>
                <a:highlight>
                  <a:schemeClr val="lt1"/>
                </a:highlight>
                <a:latin typeface="Calibri" panose="020F0502020204030204" pitchFamily="34" charset="0"/>
                <a:ea typeface="Ebrima" panose="02000000000000000000" pitchFamily="2" charset="0"/>
                <a:cs typeface="Calibri" panose="020F0502020204030204" pitchFamily="34" charset="0"/>
              </a:rPr>
              <a:t>(Passer and Faceoff Specialist)</a:t>
            </a:r>
            <a:endParaRPr sz="2200" dirty="0">
              <a:solidFill>
                <a:schemeClr val="dk1"/>
              </a:solidFill>
              <a:latin typeface="Calibri" panose="020F0502020204030204" pitchFamily="34" charset="0"/>
              <a:ea typeface="Ebrima" panose="02000000000000000000" pitchFamily="2" charset="0"/>
              <a:cs typeface="Calibri" panose="020F0502020204030204" pitchFamily="34" charset="0"/>
            </a:endParaRPr>
          </a:p>
        </p:txBody>
      </p:sp>
      <p:pic>
        <p:nvPicPr>
          <p:cNvPr id="217" name="Google Shape;217;p32"/>
          <p:cNvPicPr preferRelativeResize="0"/>
          <p:nvPr/>
        </p:nvPicPr>
        <p:blipFill rotWithShape="1">
          <a:blip r:embed="rId3">
            <a:alphaModFix/>
          </a:blip>
          <a:srcRect t="7383"/>
          <a:stretch/>
        </p:blipFill>
        <p:spPr>
          <a:xfrm>
            <a:off x="5257800" y="2860883"/>
            <a:ext cx="3064260" cy="1840657"/>
          </a:xfrm>
          <a:prstGeom prst="rect">
            <a:avLst/>
          </a:prstGeom>
          <a:noFill/>
          <a:ln>
            <a:noFill/>
          </a:ln>
        </p:spPr>
      </p:pic>
      <p:sp>
        <p:nvSpPr>
          <p:cNvPr id="221" name="Google Shape;221;p32"/>
          <p:cNvSpPr txBox="1"/>
          <p:nvPr/>
        </p:nvSpPr>
        <p:spPr>
          <a:xfrm>
            <a:off x="5032394" y="523848"/>
            <a:ext cx="2974380" cy="2672496"/>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300" b="1" dirty="0">
                <a:latin typeface="Comic Sans MS" panose="030F0702030302020204" pitchFamily="66" charset="0"/>
              </a:rPr>
              <a:t>Why Tereza?</a:t>
            </a:r>
            <a:endParaRPr sz="1300" dirty="0">
              <a:solidFill>
                <a:schemeClr val="dk1"/>
              </a:solidFill>
              <a:latin typeface="Comic Sans MS" panose="030F0702030302020204" pitchFamily="66" charset="0"/>
            </a:endParaRPr>
          </a:p>
          <a:p>
            <a:pPr marL="180000" lvl="0" indent="-171450" algn="just" rtl="0">
              <a:spcBef>
                <a:spcPts val="300"/>
              </a:spcBef>
              <a:spcAft>
                <a:spcPts val="0"/>
              </a:spcAft>
              <a:buClr>
                <a:schemeClr val="dk1"/>
              </a:buClr>
              <a:buSzPts val="1000"/>
              <a:buFont typeface="Arial" panose="020B0604020202020204" pitchFamily="34" charset="0"/>
              <a:buChar char="•"/>
            </a:pPr>
            <a:r>
              <a:rPr lang="en-GB" sz="1100" dirty="0">
                <a:solidFill>
                  <a:schemeClr val="dk1"/>
                </a:solidFill>
                <a:latin typeface="Gadugi" panose="020B0502040204020203" pitchFamily="34" charset="0"/>
                <a:ea typeface="Gadugi" panose="020B0502040204020203" pitchFamily="34" charset="0"/>
              </a:rPr>
              <a:t>She had </a:t>
            </a:r>
            <a:r>
              <a:rPr lang="en-GB" sz="1100" b="1" dirty="0">
                <a:solidFill>
                  <a:schemeClr val="dk1"/>
                </a:solidFill>
                <a:latin typeface="Gadugi" panose="020B0502040204020203" pitchFamily="34" charset="0"/>
                <a:ea typeface="Gadugi" panose="020B0502040204020203" pitchFamily="34" charset="0"/>
              </a:rPr>
              <a:t>138 successful passes</a:t>
            </a:r>
            <a:r>
              <a:rPr lang="en-GB" sz="1100" dirty="0">
                <a:solidFill>
                  <a:schemeClr val="dk1"/>
                </a:solidFill>
                <a:latin typeface="Gadugi" panose="020B0502040204020203" pitchFamily="34" charset="0"/>
                <a:ea typeface="Gadugi" panose="020B0502040204020203" pitchFamily="34" charset="0"/>
              </a:rPr>
              <a:t>, and made 72% successful passes to </a:t>
            </a:r>
            <a:r>
              <a:rPr lang="en-GB" sz="1100" dirty="0">
                <a:solidFill>
                  <a:schemeClr val="dk1"/>
                </a:solidFill>
                <a:latin typeface="Comic Sans MS" panose="030F0702030302020204" pitchFamily="66" charset="0"/>
                <a:ea typeface="Gadugi" panose="020B0502040204020203" pitchFamily="34" charset="0"/>
              </a:rPr>
              <a:t>Samantha</a:t>
            </a:r>
            <a:r>
              <a:rPr lang="en-GB" sz="1100" dirty="0">
                <a:solidFill>
                  <a:schemeClr val="dk1"/>
                </a:solidFill>
                <a:latin typeface="Gadugi" panose="020B0502040204020203" pitchFamily="34" charset="0"/>
                <a:ea typeface="Gadugi" panose="020B0502040204020203" pitchFamily="34" charset="0"/>
              </a:rPr>
              <a:t> in last season and 100% successful pass to </a:t>
            </a:r>
            <a:r>
              <a:rPr lang="en-GB" sz="1100" dirty="0">
                <a:solidFill>
                  <a:schemeClr val="dk1"/>
                </a:solidFill>
                <a:latin typeface="Comic Sans MS" panose="030F0702030302020204" pitchFamily="66" charset="0"/>
                <a:ea typeface="Gadugi" panose="020B0502040204020203" pitchFamily="34" charset="0"/>
              </a:rPr>
              <a:t>Jillian</a:t>
            </a:r>
            <a:r>
              <a:rPr lang="en-GB" sz="1100" dirty="0">
                <a:solidFill>
                  <a:schemeClr val="dk1"/>
                </a:solidFill>
                <a:latin typeface="Gadugi" panose="020B0502040204020203" pitchFamily="34" charset="0"/>
                <a:ea typeface="Gadugi" panose="020B0502040204020203" pitchFamily="34" charset="0"/>
              </a:rPr>
              <a:t>.</a:t>
            </a:r>
          </a:p>
          <a:p>
            <a:pPr marL="180000" indent="-171450" algn="just">
              <a:spcBef>
                <a:spcPts val="300"/>
              </a:spcBef>
              <a:buClr>
                <a:schemeClr val="dk1"/>
              </a:buClr>
              <a:buSzPts val="1000"/>
              <a:buFont typeface="Arial" panose="020B0604020202020204" pitchFamily="34" charset="0"/>
              <a:buChar char="•"/>
            </a:pPr>
            <a:r>
              <a:rPr lang="en-US" sz="1100" dirty="0">
                <a:solidFill>
                  <a:schemeClr val="dk1"/>
                </a:solidFill>
                <a:latin typeface="Gadugi" panose="020B0502040204020203" pitchFamily="34" charset="0"/>
                <a:ea typeface="Gadugi" panose="020B0502040204020203" pitchFamily="34" charset="0"/>
              </a:rPr>
              <a:t>She is an excellent </a:t>
            </a:r>
            <a:r>
              <a:rPr lang="en-US" sz="1100" b="1" dirty="0">
                <a:solidFill>
                  <a:schemeClr val="tx1"/>
                </a:solidFill>
                <a:latin typeface="Gadugi" panose="020B0502040204020203" pitchFamily="34" charset="0"/>
                <a:ea typeface="Gadugi" panose="020B0502040204020203" pitchFamily="34" charset="0"/>
              </a:rPr>
              <a:t>faceoff specialist</a:t>
            </a:r>
            <a:r>
              <a:rPr lang="en-US" sz="1100" dirty="0">
                <a:solidFill>
                  <a:schemeClr val="dk1"/>
                </a:solidFill>
                <a:latin typeface="Gadugi" panose="020B0502040204020203" pitchFamily="34" charset="0"/>
                <a:ea typeface="Gadugi" panose="020B0502040204020203" pitchFamily="34" charset="0"/>
              </a:rPr>
              <a:t>, as she has </a:t>
            </a:r>
            <a:r>
              <a:rPr lang="en-US" sz="1100" b="1" dirty="0">
                <a:solidFill>
                  <a:schemeClr val="dk1"/>
                </a:solidFill>
                <a:latin typeface="Gadugi" panose="020B0502040204020203" pitchFamily="34" charset="0"/>
                <a:ea typeface="Gadugi" panose="020B0502040204020203" pitchFamily="34" charset="0"/>
              </a:rPr>
              <a:t>51 successful faceoff wins </a:t>
            </a:r>
            <a:r>
              <a:rPr lang="en-US" sz="1100" dirty="0">
                <a:solidFill>
                  <a:schemeClr val="dk1"/>
                </a:solidFill>
                <a:latin typeface="Gadugi" panose="020B0502040204020203" pitchFamily="34" charset="0"/>
                <a:ea typeface="Gadugi" panose="020B0502040204020203" pitchFamily="34" charset="0"/>
              </a:rPr>
              <a:t>last season, and she ranked no. 4 for faceoff wins. </a:t>
            </a:r>
          </a:p>
          <a:p>
            <a:pPr marL="180000" lvl="0" indent="-171450" algn="just" rtl="0">
              <a:spcBef>
                <a:spcPts val="0"/>
              </a:spcBef>
              <a:spcAft>
                <a:spcPts val="0"/>
              </a:spcAft>
              <a:buClr>
                <a:schemeClr val="dk1"/>
              </a:buClr>
              <a:buSzPts val="1000"/>
              <a:buFont typeface="Arial" panose="020B0604020202020204" pitchFamily="34" charset="0"/>
              <a:buChar char="•"/>
            </a:pPr>
            <a:r>
              <a:rPr lang="en-US" sz="1100" dirty="0">
                <a:solidFill>
                  <a:schemeClr val="dk1"/>
                </a:solidFill>
                <a:latin typeface="Gadugi" panose="020B0502040204020203" pitchFamily="34" charset="0"/>
                <a:ea typeface="Gadugi" panose="020B0502040204020203" pitchFamily="34" charset="0"/>
              </a:rPr>
              <a:t>Tereza will be an </a:t>
            </a:r>
            <a:r>
              <a:rPr lang="en-US" sz="1100" b="1" dirty="0">
                <a:solidFill>
                  <a:schemeClr val="dk1"/>
                </a:solidFill>
                <a:latin typeface="Gadugi" panose="020B0502040204020203" pitchFamily="34" charset="0"/>
                <a:ea typeface="Gadugi" panose="020B0502040204020203" pitchFamily="34" charset="0"/>
              </a:rPr>
              <a:t>offensive passer</a:t>
            </a:r>
            <a:r>
              <a:rPr lang="en-US" sz="1100" dirty="0">
                <a:solidFill>
                  <a:schemeClr val="dk1"/>
                </a:solidFill>
                <a:latin typeface="Gadugi" panose="020B0502040204020203" pitchFamily="34" charset="0"/>
                <a:ea typeface="Gadugi" panose="020B0502040204020203" pitchFamily="34" charset="0"/>
              </a:rPr>
              <a:t> in our team, and most of her passes were made in the </a:t>
            </a:r>
            <a:r>
              <a:rPr lang="en-US" sz="1100" b="1" dirty="0">
                <a:solidFill>
                  <a:schemeClr val="dk1"/>
                </a:solidFill>
                <a:latin typeface="Gadugi" panose="020B0502040204020203" pitchFamily="34" charset="0"/>
                <a:ea typeface="Gadugi" panose="020B0502040204020203" pitchFamily="34" charset="0"/>
              </a:rPr>
              <a:t>‘Offensive Zone’ </a:t>
            </a:r>
            <a:r>
              <a:rPr lang="en-US" sz="1100" dirty="0">
                <a:solidFill>
                  <a:schemeClr val="dk1"/>
                </a:solidFill>
                <a:latin typeface="Gadugi" panose="020B0502040204020203" pitchFamily="34" charset="0"/>
                <a:ea typeface="Gadugi" panose="020B0502040204020203" pitchFamily="34" charset="0"/>
              </a:rPr>
              <a:t>for last season.</a:t>
            </a:r>
          </a:p>
          <a:p>
            <a:pPr marL="0" lvl="0" indent="0" algn="l" rtl="0">
              <a:spcBef>
                <a:spcPts val="500"/>
              </a:spcBef>
              <a:spcAft>
                <a:spcPts val="0"/>
              </a:spcAft>
              <a:buNone/>
            </a:pPr>
            <a:endParaRPr sz="1200" dirty="0"/>
          </a:p>
        </p:txBody>
      </p:sp>
      <p:pic>
        <p:nvPicPr>
          <p:cNvPr id="3" name="Picture 2">
            <a:extLst>
              <a:ext uri="{FF2B5EF4-FFF2-40B4-BE49-F238E27FC236}">
                <a16:creationId xmlns:a16="http://schemas.microsoft.com/office/drawing/2014/main" id="{B6EC2C0F-3CB7-4C09-934C-1D73F10F20EB}"/>
              </a:ext>
            </a:extLst>
          </p:cNvPr>
          <p:cNvPicPr>
            <a:picLocks noChangeAspect="1"/>
          </p:cNvPicPr>
          <p:nvPr/>
        </p:nvPicPr>
        <p:blipFill>
          <a:blip r:embed="rId4"/>
          <a:stretch>
            <a:fillRect/>
          </a:stretch>
        </p:blipFill>
        <p:spPr>
          <a:xfrm>
            <a:off x="4185228" y="2861309"/>
            <a:ext cx="635631" cy="273469"/>
          </a:xfrm>
          <a:prstGeom prst="rect">
            <a:avLst/>
          </a:prstGeom>
        </p:spPr>
      </p:pic>
      <p:pic>
        <p:nvPicPr>
          <p:cNvPr id="10" name="Google Shape;218;p32">
            <a:extLst>
              <a:ext uri="{FF2B5EF4-FFF2-40B4-BE49-F238E27FC236}">
                <a16:creationId xmlns:a16="http://schemas.microsoft.com/office/drawing/2014/main" id="{3F77EC38-9D12-4D36-969C-FD6F723BB346}"/>
              </a:ext>
            </a:extLst>
          </p:cNvPr>
          <p:cNvPicPr preferRelativeResize="0"/>
          <p:nvPr/>
        </p:nvPicPr>
        <p:blipFill rotWithShape="1">
          <a:blip r:embed="rId5">
            <a:alphaModFix/>
          </a:blip>
          <a:srcRect r="13325"/>
          <a:stretch/>
        </p:blipFill>
        <p:spPr>
          <a:xfrm>
            <a:off x="175260" y="2861309"/>
            <a:ext cx="4320000" cy="1800000"/>
          </a:xfrm>
          <a:prstGeom prst="rect">
            <a:avLst/>
          </a:prstGeom>
          <a:noFill/>
          <a:ln>
            <a:noFill/>
          </a:ln>
        </p:spPr>
      </p:pic>
      <p:pic>
        <p:nvPicPr>
          <p:cNvPr id="11" name="Picture 10">
            <a:extLst>
              <a:ext uri="{FF2B5EF4-FFF2-40B4-BE49-F238E27FC236}">
                <a16:creationId xmlns:a16="http://schemas.microsoft.com/office/drawing/2014/main" id="{4057FA6F-52A0-43C5-9A5E-CFAD0D235A34}"/>
              </a:ext>
            </a:extLst>
          </p:cNvPr>
          <p:cNvPicPr>
            <a:picLocks noChangeAspect="1"/>
          </p:cNvPicPr>
          <p:nvPr/>
        </p:nvPicPr>
        <p:blipFill>
          <a:blip r:embed="rId6"/>
          <a:stretch>
            <a:fillRect/>
          </a:stretch>
        </p:blipFill>
        <p:spPr>
          <a:xfrm>
            <a:off x="4131617" y="734230"/>
            <a:ext cx="702258" cy="357289"/>
          </a:xfrm>
          <a:prstGeom prst="rect">
            <a:avLst/>
          </a:prstGeom>
        </p:spPr>
      </p:pic>
      <p:pic>
        <p:nvPicPr>
          <p:cNvPr id="12" name="Google Shape;219;p32">
            <a:extLst>
              <a:ext uri="{FF2B5EF4-FFF2-40B4-BE49-F238E27FC236}">
                <a16:creationId xmlns:a16="http://schemas.microsoft.com/office/drawing/2014/main" id="{76E66D80-6BBF-42E3-8B9D-434FB4E07308}"/>
              </a:ext>
            </a:extLst>
          </p:cNvPr>
          <p:cNvPicPr preferRelativeResize="0"/>
          <p:nvPr/>
        </p:nvPicPr>
        <p:blipFill rotWithShape="1">
          <a:blip r:embed="rId7">
            <a:alphaModFix/>
          </a:blip>
          <a:srcRect r="16492"/>
          <a:stretch/>
        </p:blipFill>
        <p:spPr>
          <a:xfrm>
            <a:off x="163230" y="794610"/>
            <a:ext cx="4320000" cy="1800000"/>
          </a:xfrm>
          <a:prstGeom prst="rect">
            <a:avLst/>
          </a:prstGeom>
          <a:noFill/>
          <a:ln>
            <a:noFill/>
          </a:ln>
        </p:spPr>
      </p:pic>
      <p:pic>
        <p:nvPicPr>
          <p:cNvPr id="13" name="Google Shape;182;p28">
            <a:extLst>
              <a:ext uri="{FF2B5EF4-FFF2-40B4-BE49-F238E27FC236}">
                <a16:creationId xmlns:a16="http://schemas.microsoft.com/office/drawing/2014/main" id="{72DA1A17-E593-4E8B-952D-2E1332AA3AFD}"/>
              </a:ext>
            </a:extLst>
          </p:cNvPr>
          <p:cNvPicPr preferRelativeResize="0"/>
          <p:nvPr/>
        </p:nvPicPr>
        <p:blipFill rotWithShape="1">
          <a:blip r:embed="rId8">
            <a:alphaModFix/>
          </a:blip>
          <a:srcRect l="9098" b="18845"/>
          <a:stretch/>
        </p:blipFill>
        <p:spPr>
          <a:xfrm>
            <a:off x="8029935" y="0"/>
            <a:ext cx="1114065" cy="1424940"/>
          </a:xfrm>
          <a:prstGeom prst="rect">
            <a:avLst/>
          </a:prstGeom>
          <a:noFill/>
          <a:ln>
            <a:noFill/>
          </a:ln>
        </p:spPr>
      </p:pic>
    </p:spTree>
    <p:extLst>
      <p:ext uri="{BB962C8B-B14F-4D97-AF65-F5344CB8AC3E}">
        <p14:creationId xmlns:p14="http://schemas.microsoft.com/office/powerpoint/2010/main" val="19983614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1000"/>
                                        <p:tgtEl>
                                          <p:spTgt spid="216"/>
                                        </p:tgtEl>
                                      </p:cBhvr>
                                    </p:animEffect>
                                    <p:anim calcmode="lin" valueType="num">
                                      <p:cBhvr>
                                        <p:cTn id="8" dur="1000" fill="hold"/>
                                        <p:tgtEl>
                                          <p:spTgt spid="216"/>
                                        </p:tgtEl>
                                        <p:attrNameLst>
                                          <p:attrName>ppt_x</p:attrName>
                                        </p:attrNameLst>
                                      </p:cBhvr>
                                      <p:tavLst>
                                        <p:tav tm="0">
                                          <p:val>
                                            <p:strVal val="#ppt_x"/>
                                          </p:val>
                                        </p:tav>
                                        <p:tav tm="100000">
                                          <p:val>
                                            <p:strVal val="#ppt_x"/>
                                          </p:val>
                                        </p:tav>
                                      </p:tavLst>
                                    </p:anim>
                                    <p:anim calcmode="lin" valueType="num">
                                      <p:cBhvr>
                                        <p:cTn id="9" dur="1000" fill="hold"/>
                                        <p:tgtEl>
                                          <p:spTgt spid="2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1">
                                            <p:txEl>
                                              <p:pRg st="0" end="0"/>
                                            </p:txEl>
                                          </p:spTgt>
                                        </p:tgtEl>
                                        <p:attrNameLst>
                                          <p:attrName>style.visibility</p:attrName>
                                        </p:attrNameLst>
                                      </p:cBhvr>
                                      <p:to>
                                        <p:strVal val="visible"/>
                                      </p:to>
                                    </p:set>
                                    <p:animEffect transition="in" filter="fade">
                                      <p:cBhvr>
                                        <p:cTn id="19" dur="500"/>
                                        <p:tgtEl>
                                          <p:spTgt spid="22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21">
                                            <p:txEl>
                                              <p:pRg st="1" end="1"/>
                                            </p:txEl>
                                          </p:spTgt>
                                        </p:tgtEl>
                                        <p:attrNameLst>
                                          <p:attrName>style.visibility</p:attrName>
                                        </p:attrNameLst>
                                      </p:cBhvr>
                                      <p:to>
                                        <p:strVal val="visible"/>
                                      </p:to>
                                    </p:set>
                                    <p:animEffect transition="in" filter="fade">
                                      <p:cBhvr>
                                        <p:cTn id="24" dur="500"/>
                                        <p:tgtEl>
                                          <p:spTgt spid="221">
                                            <p:txEl>
                                              <p:pRg st="1" end="1"/>
                                            </p:txEl>
                                          </p:spTgt>
                                        </p:tgtEl>
                                      </p:cBhvr>
                                    </p:animEffect>
                                  </p:childTnLst>
                                </p:cTn>
                              </p:par>
                              <p:par>
                                <p:cTn id="25" presetID="42"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1">
                                            <p:txEl>
                                              <p:pRg st="2" end="2"/>
                                            </p:txEl>
                                          </p:spTgt>
                                        </p:tgtEl>
                                        <p:attrNameLst>
                                          <p:attrName>style.visibility</p:attrName>
                                        </p:attrNameLst>
                                      </p:cBhvr>
                                      <p:to>
                                        <p:strVal val="visible"/>
                                      </p:to>
                                    </p:set>
                                    <p:animEffect transition="in" filter="fade">
                                      <p:cBhvr>
                                        <p:cTn id="39" dur="500"/>
                                        <p:tgtEl>
                                          <p:spTgt spid="221">
                                            <p:txEl>
                                              <p:pRg st="2" end="2"/>
                                            </p:txEl>
                                          </p:spTgt>
                                        </p:tgtEl>
                                      </p:cBhvr>
                                    </p:animEffect>
                                  </p:childTnLst>
                                </p:cTn>
                              </p:par>
                              <p:par>
                                <p:cTn id="40" presetID="4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1000"/>
                                        <p:tgtEl>
                                          <p:spTgt spid="3"/>
                                        </p:tgtEl>
                                      </p:cBhvr>
                                    </p:animEffect>
                                    <p:anim calcmode="lin" valueType="num">
                                      <p:cBhvr>
                                        <p:cTn id="48" dur="1000" fill="hold"/>
                                        <p:tgtEl>
                                          <p:spTgt spid="3"/>
                                        </p:tgtEl>
                                        <p:attrNameLst>
                                          <p:attrName>ppt_x</p:attrName>
                                        </p:attrNameLst>
                                      </p:cBhvr>
                                      <p:tavLst>
                                        <p:tav tm="0">
                                          <p:val>
                                            <p:strVal val="#ppt_x"/>
                                          </p:val>
                                        </p:tav>
                                        <p:tav tm="100000">
                                          <p:val>
                                            <p:strVal val="#ppt_x"/>
                                          </p:val>
                                        </p:tav>
                                      </p:tavLst>
                                    </p:anim>
                                    <p:anim calcmode="lin" valueType="num">
                                      <p:cBhvr>
                                        <p:cTn id="49" dur="1000" fill="hold"/>
                                        <p:tgtEl>
                                          <p:spTgt spid="3"/>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17"/>
                                        </p:tgtEl>
                                        <p:attrNameLst>
                                          <p:attrName>style.visibility</p:attrName>
                                        </p:attrNameLst>
                                      </p:cBhvr>
                                      <p:to>
                                        <p:strVal val="visible"/>
                                      </p:to>
                                    </p:set>
                                    <p:animEffect transition="in" filter="fade">
                                      <p:cBhvr>
                                        <p:cTn id="52" dur="1000"/>
                                        <p:tgtEl>
                                          <p:spTgt spid="217"/>
                                        </p:tgtEl>
                                      </p:cBhvr>
                                    </p:animEffect>
                                    <p:anim calcmode="lin" valueType="num">
                                      <p:cBhvr>
                                        <p:cTn id="53" dur="1000" fill="hold"/>
                                        <p:tgtEl>
                                          <p:spTgt spid="217"/>
                                        </p:tgtEl>
                                        <p:attrNameLst>
                                          <p:attrName>ppt_x</p:attrName>
                                        </p:attrNameLst>
                                      </p:cBhvr>
                                      <p:tavLst>
                                        <p:tav tm="0">
                                          <p:val>
                                            <p:strVal val="#ppt_x"/>
                                          </p:val>
                                        </p:tav>
                                        <p:tav tm="100000">
                                          <p:val>
                                            <p:strVal val="#ppt_x"/>
                                          </p:val>
                                        </p:tav>
                                      </p:tavLst>
                                    </p:anim>
                                    <p:anim calcmode="lin" valueType="num">
                                      <p:cBhvr>
                                        <p:cTn id="54" dur="1000" fill="hold"/>
                                        <p:tgtEl>
                                          <p:spTgt spid="217"/>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21">
                                            <p:txEl>
                                              <p:pRg st="3" end="3"/>
                                            </p:txEl>
                                          </p:spTgt>
                                        </p:tgtEl>
                                        <p:attrNameLst>
                                          <p:attrName>style.visibility</p:attrName>
                                        </p:attrNameLst>
                                      </p:cBhvr>
                                      <p:to>
                                        <p:strVal val="visible"/>
                                      </p:to>
                                    </p:set>
                                    <p:animEffect transition="in" filter="fade">
                                      <p:cBhvr>
                                        <p:cTn id="59" dur="500"/>
                                        <p:tgtEl>
                                          <p:spTgt spid="2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3"/>
          <p:cNvSpPr txBox="1">
            <a:spLocks noGrp="1"/>
          </p:cNvSpPr>
          <p:nvPr>
            <p:ph type="ctrTitle"/>
          </p:nvPr>
        </p:nvSpPr>
        <p:spPr>
          <a:xfrm>
            <a:off x="147901" y="98739"/>
            <a:ext cx="8019600" cy="4227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Clr>
                <a:schemeClr val="dk1"/>
              </a:buClr>
              <a:buSzPts val="1100"/>
              <a:buFont typeface="Arial"/>
              <a:buNone/>
            </a:pPr>
            <a:r>
              <a:rPr lang="en-GB" sz="2200" dirty="0">
                <a:solidFill>
                  <a:schemeClr val="dk1"/>
                </a:solidFill>
                <a:highlight>
                  <a:srgbClr val="FFFFFF"/>
                </a:highlight>
                <a:latin typeface="Ebrima" panose="02000000000000000000" pitchFamily="2" charset="0"/>
                <a:ea typeface="Ebrima" panose="02000000000000000000" pitchFamily="2" charset="0"/>
                <a:cs typeface="Ebrima" panose="02000000000000000000" pitchFamily="2" charset="0"/>
              </a:rPr>
              <a:t>Jillian Dempsey </a:t>
            </a:r>
            <a:r>
              <a:rPr lang="en-GB" sz="2200" dirty="0">
                <a:solidFill>
                  <a:schemeClr val="dk1"/>
                </a:solidFill>
                <a:highlight>
                  <a:srgbClr val="FFFFFF"/>
                </a:highlight>
                <a:latin typeface="Calibri" panose="020F0502020204030204" pitchFamily="34" charset="0"/>
                <a:ea typeface="Ebrima" panose="02000000000000000000" pitchFamily="2" charset="0"/>
                <a:cs typeface="Calibri" panose="020F0502020204030204" pitchFamily="34" charset="0"/>
              </a:rPr>
              <a:t>(</a:t>
            </a:r>
            <a:r>
              <a:rPr lang="en-GB" sz="2200" dirty="0">
                <a:solidFill>
                  <a:schemeClr val="dk1"/>
                </a:solidFill>
                <a:latin typeface="Calibri" panose="020F0502020204030204" pitchFamily="34" charset="0"/>
                <a:ea typeface="Ebrima" panose="02000000000000000000" pitchFamily="2" charset="0"/>
                <a:cs typeface="Calibri" panose="020F0502020204030204" pitchFamily="34" charset="0"/>
              </a:rPr>
              <a:t>Goal Scorer</a:t>
            </a:r>
            <a:r>
              <a:rPr lang="en-GB" sz="2200" dirty="0">
                <a:solidFill>
                  <a:schemeClr val="dk1"/>
                </a:solidFill>
                <a:highlight>
                  <a:srgbClr val="FFFFFF"/>
                </a:highlight>
                <a:latin typeface="Calibri" panose="020F0502020204030204" pitchFamily="34" charset="0"/>
                <a:ea typeface="Ebrima" panose="02000000000000000000" pitchFamily="2" charset="0"/>
                <a:cs typeface="Calibri" panose="020F0502020204030204" pitchFamily="34" charset="0"/>
              </a:rPr>
              <a:t>, Faceoff &amp; Takeaway Specialist)</a:t>
            </a:r>
            <a:endParaRPr sz="2200" dirty="0">
              <a:solidFill>
                <a:schemeClr val="dk1"/>
              </a:solidFill>
              <a:latin typeface="Calibri" panose="020F0502020204030204" pitchFamily="34" charset="0"/>
              <a:ea typeface="Ebrima" panose="02000000000000000000" pitchFamily="2" charset="0"/>
              <a:cs typeface="Calibri" panose="020F0502020204030204" pitchFamily="34" charset="0"/>
            </a:endParaRPr>
          </a:p>
        </p:txBody>
      </p:sp>
      <p:sp>
        <p:nvSpPr>
          <p:cNvPr id="227" name="Google Shape;227;p33"/>
          <p:cNvSpPr txBox="1">
            <a:spLocks noGrp="1"/>
          </p:cNvSpPr>
          <p:nvPr>
            <p:ph type="subTitle" idx="1"/>
          </p:nvPr>
        </p:nvSpPr>
        <p:spPr>
          <a:xfrm>
            <a:off x="5213885" y="558554"/>
            <a:ext cx="2650690" cy="2431946"/>
          </a:xfrm>
          <a:prstGeom prst="rect">
            <a:avLst/>
          </a:prstGeom>
        </p:spPr>
        <p:txBody>
          <a:bodyPr spcFirstLastPara="1" wrap="square" lIns="68575" tIns="34275" rIns="68575" bIns="34275" anchor="t" anchorCtr="0">
            <a:normAutofit/>
          </a:bodyPr>
          <a:lstStyle/>
          <a:p>
            <a:pPr marL="0" lvl="0" indent="0" algn="l" rtl="0">
              <a:lnSpc>
                <a:spcPct val="150000"/>
              </a:lnSpc>
              <a:spcBef>
                <a:spcPts val="300"/>
              </a:spcBef>
              <a:spcAft>
                <a:spcPts val="0"/>
              </a:spcAft>
              <a:buNone/>
            </a:pPr>
            <a:r>
              <a:rPr lang="en-GB" sz="1300" b="1" dirty="0">
                <a:solidFill>
                  <a:schemeClr val="dk1"/>
                </a:solidFill>
                <a:latin typeface="Comic Sans MS" panose="030F0702030302020204" pitchFamily="66" charset="0"/>
              </a:rPr>
              <a:t>Why Jillian?</a:t>
            </a:r>
            <a:endParaRPr sz="1300" b="1" dirty="0">
              <a:solidFill>
                <a:schemeClr val="dk1"/>
              </a:solidFill>
              <a:latin typeface="Comic Sans MS" panose="030F0702030302020204" pitchFamily="66" charset="0"/>
            </a:endParaRPr>
          </a:p>
          <a:p>
            <a:pPr marL="180000" indent="-171450" algn="just">
              <a:spcBef>
                <a:spcPts val="140"/>
              </a:spcBef>
              <a:spcAft>
                <a:spcPts val="50"/>
              </a:spcAft>
              <a:buClr>
                <a:schemeClr val="dk1"/>
              </a:buClr>
              <a:buSzPts val="1200"/>
              <a:buFont typeface="Arial" panose="020B0604020202020204" pitchFamily="34" charset="0"/>
              <a:buChar char="•"/>
            </a:pPr>
            <a:r>
              <a:rPr lang="en-US" sz="1100" dirty="0">
                <a:solidFill>
                  <a:srgbClr val="262626"/>
                </a:solidFill>
                <a:latin typeface="Gadugi" panose="020B0502040204020203" pitchFamily="34" charset="0"/>
                <a:ea typeface="Gadugi" panose="020B0502040204020203" pitchFamily="34" charset="0"/>
              </a:rPr>
              <a:t>She is the </a:t>
            </a:r>
            <a:r>
              <a:rPr lang="en-US" sz="1100" b="1" dirty="0">
                <a:solidFill>
                  <a:srgbClr val="262626"/>
                </a:solidFill>
                <a:latin typeface="Gadugi" panose="020B0502040204020203" pitchFamily="34" charset="0"/>
                <a:ea typeface="Gadugi" panose="020B0502040204020203" pitchFamily="34" charset="0"/>
              </a:rPr>
              <a:t>third</a:t>
            </a:r>
            <a:r>
              <a:rPr lang="en-US" sz="1100" dirty="0">
                <a:solidFill>
                  <a:srgbClr val="262626"/>
                </a:solidFill>
                <a:latin typeface="Gadugi" panose="020B0502040204020203" pitchFamily="34" charset="0"/>
                <a:ea typeface="Gadugi" panose="020B0502040204020203" pitchFamily="34" charset="0"/>
              </a:rPr>
              <a:t> </a:t>
            </a:r>
            <a:r>
              <a:rPr lang="en-US" sz="1100" b="1" dirty="0">
                <a:solidFill>
                  <a:srgbClr val="262626"/>
                </a:solidFill>
                <a:latin typeface="Gadugi" panose="020B0502040204020203" pitchFamily="34" charset="0"/>
                <a:ea typeface="Gadugi" panose="020B0502040204020203" pitchFamily="34" charset="0"/>
              </a:rPr>
              <a:t>highest</a:t>
            </a:r>
            <a:r>
              <a:rPr lang="en-US" sz="1100" dirty="0">
                <a:solidFill>
                  <a:srgbClr val="262626"/>
                </a:solidFill>
                <a:latin typeface="Gadugi" panose="020B0502040204020203" pitchFamily="34" charset="0"/>
                <a:ea typeface="Gadugi" panose="020B0502040204020203" pitchFamily="34" charset="0"/>
              </a:rPr>
              <a:t> goal scorer of 2020-21 season with </a:t>
            </a:r>
            <a:r>
              <a:rPr lang="en-US" sz="1100" b="1" dirty="0">
                <a:solidFill>
                  <a:srgbClr val="262626"/>
                </a:solidFill>
                <a:latin typeface="Gadugi" panose="020B0502040204020203" pitchFamily="34" charset="0"/>
                <a:ea typeface="Gadugi" panose="020B0502040204020203" pitchFamily="34" charset="0"/>
              </a:rPr>
              <a:t>3</a:t>
            </a:r>
            <a:r>
              <a:rPr lang="en-US" sz="1100" dirty="0">
                <a:solidFill>
                  <a:srgbClr val="262626"/>
                </a:solidFill>
                <a:latin typeface="Gadugi" panose="020B0502040204020203" pitchFamily="34" charset="0"/>
                <a:ea typeface="Gadugi" panose="020B0502040204020203" pitchFamily="34" charset="0"/>
              </a:rPr>
              <a:t> goals scored. (Accuracy: </a:t>
            </a:r>
            <a:r>
              <a:rPr lang="en-US" sz="1100" b="1" dirty="0">
                <a:solidFill>
                  <a:srgbClr val="262626"/>
                </a:solidFill>
                <a:latin typeface="Gadugi" panose="020B0502040204020203" pitchFamily="34" charset="0"/>
                <a:ea typeface="Gadugi" panose="020B0502040204020203" pitchFamily="34" charset="0"/>
              </a:rPr>
              <a:t>77.78%</a:t>
            </a:r>
            <a:r>
              <a:rPr lang="en-US" sz="1100" dirty="0">
                <a:solidFill>
                  <a:srgbClr val="262626"/>
                </a:solidFill>
                <a:latin typeface="Gadugi" panose="020B0502040204020203" pitchFamily="34" charset="0"/>
                <a:ea typeface="Gadugi" panose="020B0502040204020203" pitchFamily="34" charset="0"/>
              </a:rPr>
              <a:t>)</a:t>
            </a:r>
          </a:p>
          <a:p>
            <a:pPr marL="180000" lvl="0" indent="-171450" algn="just" rtl="0">
              <a:spcBef>
                <a:spcPts val="140"/>
              </a:spcBef>
              <a:spcAft>
                <a:spcPts val="50"/>
              </a:spcAft>
              <a:buClr>
                <a:schemeClr val="dk1"/>
              </a:buClr>
              <a:buSzPts val="1200"/>
              <a:buFont typeface="Arial" panose="020B0604020202020204" pitchFamily="34" charset="0"/>
              <a:buChar char="•"/>
            </a:pPr>
            <a:r>
              <a:rPr lang="en-GB" sz="1100" dirty="0">
                <a:solidFill>
                  <a:schemeClr val="dk1"/>
                </a:solidFill>
                <a:latin typeface="Gadugi" panose="020B0502040204020203" pitchFamily="34" charset="0"/>
                <a:ea typeface="Gadugi" panose="020B0502040204020203" pitchFamily="34" charset="0"/>
              </a:rPr>
              <a:t>She had </a:t>
            </a:r>
            <a:r>
              <a:rPr lang="en-GB" sz="1100" b="1" dirty="0">
                <a:solidFill>
                  <a:schemeClr val="dk1"/>
                </a:solidFill>
                <a:latin typeface="Gadugi" panose="020B0502040204020203" pitchFamily="34" charset="0"/>
                <a:ea typeface="Gadugi" panose="020B0502040204020203" pitchFamily="34" charset="0"/>
              </a:rPr>
              <a:t>70 faceoff wins</a:t>
            </a:r>
            <a:r>
              <a:rPr lang="en-GB" sz="1100" dirty="0">
                <a:solidFill>
                  <a:schemeClr val="dk1"/>
                </a:solidFill>
                <a:latin typeface="Gadugi" panose="020B0502040204020203" pitchFamily="34" charset="0"/>
                <a:ea typeface="Gadugi" panose="020B0502040204020203" pitchFamily="34" charset="0"/>
              </a:rPr>
              <a:t> in last season, which is the </a:t>
            </a:r>
            <a:r>
              <a:rPr lang="en-GB" sz="1100" b="1" dirty="0">
                <a:solidFill>
                  <a:schemeClr val="dk1"/>
                </a:solidFill>
                <a:latin typeface="Gadugi" panose="020B0502040204020203" pitchFamily="34" charset="0"/>
                <a:ea typeface="Gadugi" panose="020B0502040204020203" pitchFamily="34" charset="0"/>
              </a:rPr>
              <a:t>second</a:t>
            </a:r>
            <a:r>
              <a:rPr lang="en-GB" sz="1100" dirty="0">
                <a:solidFill>
                  <a:schemeClr val="dk1"/>
                </a:solidFill>
                <a:latin typeface="Gadugi" panose="020B0502040204020203" pitchFamily="34" charset="0"/>
                <a:ea typeface="Gadugi" panose="020B0502040204020203" pitchFamily="34" charset="0"/>
              </a:rPr>
              <a:t> most among all players in the league</a:t>
            </a:r>
            <a:endParaRPr sz="1100" dirty="0">
              <a:solidFill>
                <a:schemeClr val="dk1"/>
              </a:solidFill>
              <a:latin typeface="Gadugi" panose="020B0502040204020203" pitchFamily="34" charset="0"/>
              <a:ea typeface="Gadugi" panose="020B0502040204020203" pitchFamily="34" charset="0"/>
            </a:endParaRPr>
          </a:p>
          <a:p>
            <a:pPr marL="180000" lvl="0" indent="-171450" algn="just" rtl="0">
              <a:spcBef>
                <a:spcPts val="140"/>
              </a:spcBef>
              <a:spcAft>
                <a:spcPts val="50"/>
              </a:spcAft>
              <a:buClr>
                <a:schemeClr val="dk1"/>
              </a:buClr>
              <a:buSzPts val="1200"/>
              <a:buFont typeface="Arial" panose="020B0604020202020204" pitchFamily="34" charset="0"/>
              <a:buChar char="•"/>
            </a:pPr>
            <a:r>
              <a:rPr lang="en-GB" sz="1100" dirty="0">
                <a:solidFill>
                  <a:schemeClr val="dk1"/>
                </a:solidFill>
                <a:latin typeface="Gadugi" panose="020B0502040204020203" pitchFamily="34" charset="0"/>
                <a:ea typeface="Gadugi" panose="020B0502040204020203" pitchFamily="34" charset="0"/>
              </a:rPr>
              <a:t>She had </a:t>
            </a:r>
            <a:r>
              <a:rPr lang="en-GB" sz="1100" b="1" dirty="0">
                <a:solidFill>
                  <a:schemeClr val="dk1"/>
                </a:solidFill>
                <a:latin typeface="Gadugi" panose="020B0502040204020203" pitchFamily="34" charset="0"/>
                <a:ea typeface="Gadugi" panose="020B0502040204020203" pitchFamily="34" charset="0"/>
              </a:rPr>
              <a:t>22 takeaways</a:t>
            </a:r>
            <a:r>
              <a:rPr lang="en-GB" sz="1100" dirty="0">
                <a:solidFill>
                  <a:schemeClr val="dk1"/>
                </a:solidFill>
                <a:latin typeface="Gadugi" panose="020B0502040204020203" pitchFamily="34" charset="0"/>
                <a:ea typeface="Gadugi" panose="020B0502040204020203" pitchFamily="34" charset="0"/>
              </a:rPr>
              <a:t> in last season, which is one of the top 10 takeaway players</a:t>
            </a:r>
            <a:endParaRPr sz="1100" dirty="0">
              <a:solidFill>
                <a:schemeClr val="dk1"/>
              </a:solidFill>
              <a:latin typeface="Gadugi" panose="020B0502040204020203" pitchFamily="34" charset="0"/>
              <a:ea typeface="Gadugi" panose="020B0502040204020203" pitchFamily="34" charset="0"/>
            </a:endParaRPr>
          </a:p>
        </p:txBody>
      </p:sp>
      <p:pic>
        <p:nvPicPr>
          <p:cNvPr id="228" name="Google Shape;228;p33"/>
          <p:cNvPicPr preferRelativeResize="0"/>
          <p:nvPr/>
        </p:nvPicPr>
        <p:blipFill>
          <a:blip r:embed="rId3">
            <a:alphaModFix/>
          </a:blip>
          <a:stretch>
            <a:fillRect/>
          </a:stretch>
        </p:blipFill>
        <p:spPr>
          <a:xfrm>
            <a:off x="5340965" y="2734566"/>
            <a:ext cx="3125860" cy="1857600"/>
          </a:xfrm>
          <a:prstGeom prst="rect">
            <a:avLst/>
          </a:prstGeom>
          <a:noFill/>
          <a:ln>
            <a:noFill/>
          </a:ln>
        </p:spPr>
      </p:pic>
      <p:pic>
        <p:nvPicPr>
          <p:cNvPr id="229" name="Google Shape;229;p33"/>
          <p:cNvPicPr preferRelativeResize="0"/>
          <p:nvPr/>
        </p:nvPicPr>
        <p:blipFill rotWithShape="1">
          <a:blip r:embed="rId4">
            <a:alphaModFix/>
          </a:blip>
          <a:srcRect r="10485"/>
          <a:stretch/>
        </p:blipFill>
        <p:spPr>
          <a:xfrm>
            <a:off x="147901" y="659148"/>
            <a:ext cx="4320000" cy="1800000"/>
          </a:xfrm>
          <a:prstGeom prst="rect">
            <a:avLst/>
          </a:prstGeom>
          <a:noFill/>
          <a:ln>
            <a:noFill/>
          </a:ln>
        </p:spPr>
      </p:pic>
      <p:pic>
        <p:nvPicPr>
          <p:cNvPr id="230" name="Google Shape;230;p33"/>
          <p:cNvPicPr preferRelativeResize="0"/>
          <p:nvPr/>
        </p:nvPicPr>
        <p:blipFill rotWithShape="1">
          <a:blip r:embed="rId5">
            <a:alphaModFix/>
          </a:blip>
          <a:srcRect r="13298"/>
          <a:stretch/>
        </p:blipFill>
        <p:spPr>
          <a:xfrm>
            <a:off x="147901" y="2734566"/>
            <a:ext cx="4320000" cy="1800000"/>
          </a:xfrm>
          <a:prstGeom prst="rect">
            <a:avLst/>
          </a:prstGeom>
          <a:noFill/>
          <a:ln>
            <a:noFill/>
          </a:ln>
        </p:spPr>
      </p:pic>
      <p:pic>
        <p:nvPicPr>
          <p:cNvPr id="231" name="Google Shape;231;p33"/>
          <p:cNvPicPr preferRelativeResize="0"/>
          <p:nvPr/>
        </p:nvPicPr>
        <p:blipFill rotWithShape="1">
          <a:blip r:embed="rId6">
            <a:alphaModFix/>
          </a:blip>
          <a:srcRect l="8163" t="2656" r="6059" b="13954"/>
          <a:stretch/>
        </p:blipFill>
        <p:spPr>
          <a:xfrm>
            <a:off x="7973125" y="77975"/>
            <a:ext cx="1033200" cy="1379220"/>
          </a:xfrm>
          <a:prstGeom prst="rect">
            <a:avLst/>
          </a:prstGeom>
          <a:noFill/>
          <a:ln>
            <a:noFill/>
          </a:ln>
        </p:spPr>
      </p:pic>
      <p:pic>
        <p:nvPicPr>
          <p:cNvPr id="8" name="Picture 7">
            <a:extLst>
              <a:ext uri="{FF2B5EF4-FFF2-40B4-BE49-F238E27FC236}">
                <a16:creationId xmlns:a16="http://schemas.microsoft.com/office/drawing/2014/main" id="{67B26ADA-4737-4FBB-AFA2-D056A679BD51}"/>
              </a:ext>
            </a:extLst>
          </p:cNvPr>
          <p:cNvPicPr>
            <a:picLocks noChangeAspect="1"/>
          </p:cNvPicPr>
          <p:nvPr/>
        </p:nvPicPr>
        <p:blipFill>
          <a:blip r:embed="rId7"/>
          <a:stretch>
            <a:fillRect/>
          </a:stretch>
        </p:blipFill>
        <p:spPr>
          <a:xfrm>
            <a:off x="4349347" y="684287"/>
            <a:ext cx="342937" cy="373557"/>
          </a:xfrm>
          <a:prstGeom prst="rect">
            <a:avLst/>
          </a:prstGeom>
        </p:spPr>
      </p:pic>
      <p:pic>
        <p:nvPicPr>
          <p:cNvPr id="3" name="Picture 2">
            <a:extLst>
              <a:ext uri="{FF2B5EF4-FFF2-40B4-BE49-F238E27FC236}">
                <a16:creationId xmlns:a16="http://schemas.microsoft.com/office/drawing/2014/main" id="{1200A93E-F38E-420B-83BF-D1A2C65BEBC9}"/>
              </a:ext>
            </a:extLst>
          </p:cNvPr>
          <p:cNvPicPr>
            <a:picLocks noChangeAspect="1"/>
          </p:cNvPicPr>
          <p:nvPr/>
        </p:nvPicPr>
        <p:blipFill>
          <a:blip r:embed="rId8"/>
          <a:stretch>
            <a:fillRect/>
          </a:stretch>
        </p:blipFill>
        <p:spPr>
          <a:xfrm>
            <a:off x="4351542" y="2734566"/>
            <a:ext cx="540118" cy="3744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1000"/>
                                        <p:tgtEl>
                                          <p:spTgt spid="226"/>
                                        </p:tgtEl>
                                      </p:cBhvr>
                                    </p:animEffect>
                                    <p:anim calcmode="lin" valueType="num">
                                      <p:cBhvr>
                                        <p:cTn id="8" dur="1000" fill="hold"/>
                                        <p:tgtEl>
                                          <p:spTgt spid="226"/>
                                        </p:tgtEl>
                                        <p:attrNameLst>
                                          <p:attrName>ppt_x</p:attrName>
                                        </p:attrNameLst>
                                      </p:cBhvr>
                                      <p:tavLst>
                                        <p:tav tm="0">
                                          <p:val>
                                            <p:strVal val="#ppt_x"/>
                                          </p:val>
                                        </p:tav>
                                        <p:tav tm="100000">
                                          <p:val>
                                            <p:strVal val="#ppt_x"/>
                                          </p:val>
                                        </p:tav>
                                      </p:tavLst>
                                    </p:anim>
                                    <p:anim calcmode="lin" valueType="num">
                                      <p:cBhvr>
                                        <p:cTn id="9" dur="1000" fill="hold"/>
                                        <p:tgtEl>
                                          <p:spTgt spid="2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31"/>
                                        </p:tgtEl>
                                        <p:attrNameLst>
                                          <p:attrName>style.visibility</p:attrName>
                                        </p:attrNameLst>
                                      </p:cBhvr>
                                      <p:to>
                                        <p:strVal val="visible"/>
                                      </p:to>
                                    </p:set>
                                    <p:animEffect transition="in" filter="fade">
                                      <p:cBhvr>
                                        <p:cTn id="12" dur="1000"/>
                                        <p:tgtEl>
                                          <p:spTgt spid="231"/>
                                        </p:tgtEl>
                                      </p:cBhvr>
                                    </p:animEffect>
                                    <p:anim calcmode="lin" valueType="num">
                                      <p:cBhvr>
                                        <p:cTn id="13" dur="1000" fill="hold"/>
                                        <p:tgtEl>
                                          <p:spTgt spid="231"/>
                                        </p:tgtEl>
                                        <p:attrNameLst>
                                          <p:attrName>ppt_x</p:attrName>
                                        </p:attrNameLst>
                                      </p:cBhvr>
                                      <p:tavLst>
                                        <p:tav tm="0">
                                          <p:val>
                                            <p:strVal val="#ppt_x"/>
                                          </p:val>
                                        </p:tav>
                                        <p:tav tm="100000">
                                          <p:val>
                                            <p:strVal val="#ppt_x"/>
                                          </p:val>
                                        </p:tav>
                                      </p:tavLst>
                                    </p:anim>
                                    <p:anim calcmode="lin" valueType="num">
                                      <p:cBhvr>
                                        <p:cTn id="14" dur="1000" fill="hold"/>
                                        <p:tgtEl>
                                          <p:spTgt spid="23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7">
                                            <p:txEl>
                                              <p:pRg st="0" end="0"/>
                                            </p:txEl>
                                          </p:spTgt>
                                        </p:tgtEl>
                                        <p:attrNameLst>
                                          <p:attrName>style.visibility</p:attrName>
                                        </p:attrNameLst>
                                      </p:cBhvr>
                                      <p:to>
                                        <p:strVal val="visible"/>
                                      </p:to>
                                    </p:set>
                                    <p:animEffect transition="in" filter="fade">
                                      <p:cBhvr>
                                        <p:cTn id="19" dur="500"/>
                                        <p:tgtEl>
                                          <p:spTgt spid="22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27">
                                            <p:txEl>
                                              <p:pRg st="1" end="1"/>
                                            </p:txEl>
                                          </p:spTgt>
                                        </p:tgtEl>
                                        <p:attrNameLst>
                                          <p:attrName>style.visibility</p:attrName>
                                        </p:attrNameLst>
                                      </p:cBhvr>
                                      <p:to>
                                        <p:strVal val="visible"/>
                                      </p:to>
                                    </p:set>
                                    <p:animEffect transition="in" filter="fade">
                                      <p:cBhvr>
                                        <p:cTn id="24" dur="500"/>
                                        <p:tgtEl>
                                          <p:spTgt spid="227">
                                            <p:txEl>
                                              <p:pRg st="1" end="1"/>
                                            </p:txEl>
                                          </p:spTgt>
                                        </p:tgtEl>
                                      </p:cBhvr>
                                    </p:animEffect>
                                  </p:childTnLst>
                                </p:cTn>
                              </p:par>
                              <p:par>
                                <p:cTn id="25" presetID="42" presetClass="entr" presetSubtype="0" fill="hold" nodeType="withEffect">
                                  <p:stCondLst>
                                    <p:cond delay="0"/>
                                  </p:stCondLst>
                                  <p:childTnLst>
                                    <p:set>
                                      <p:cBhvr>
                                        <p:cTn id="26" dur="1" fill="hold">
                                          <p:stCondLst>
                                            <p:cond delay="0"/>
                                          </p:stCondLst>
                                        </p:cTn>
                                        <p:tgtEl>
                                          <p:spTgt spid="229"/>
                                        </p:tgtEl>
                                        <p:attrNameLst>
                                          <p:attrName>style.visibility</p:attrName>
                                        </p:attrNameLst>
                                      </p:cBhvr>
                                      <p:to>
                                        <p:strVal val="visible"/>
                                      </p:to>
                                    </p:set>
                                    <p:animEffect transition="in" filter="fade">
                                      <p:cBhvr>
                                        <p:cTn id="27" dur="1000"/>
                                        <p:tgtEl>
                                          <p:spTgt spid="229"/>
                                        </p:tgtEl>
                                      </p:cBhvr>
                                    </p:animEffect>
                                    <p:anim calcmode="lin" valueType="num">
                                      <p:cBhvr>
                                        <p:cTn id="28" dur="1000" fill="hold"/>
                                        <p:tgtEl>
                                          <p:spTgt spid="229"/>
                                        </p:tgtEl>
                                        <p:attrNameLst>
                                          <p:attrName>ppt_x</p:attrName>
                                        </p:attrNameLst>
                                      </p:cBhvr>
                                      <p:tavLst>
                                        <p:tav tm="0">
                                          <p:val>
                                            <p:strVal val="#ppt_x"/>
                                          </p:val>
                                        </p:tav>
                                        <p:tav tm="100000">
                                          <p:val>
                                            <p:strVal val="#ppt_x"/>
                                          </p:val>
                                        </p:tav>
                                      </p:tavLst>
                                    </p:anim>
                                    <p:anim calcmode="lin" valueType="num">
                                      <p:cBhvr>
                                        <p:cTn id="29" dur="1000" fill="hold"/>
                                        <p:tgtEl>
                                          <p:spTgt spid="22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7">
                                            <p:txEl>
                                              <p:pRg st="2" end="2"/>
                                            </p:txEl>
                                          </p:spTgt>
                                        </p:tgtEl>
                                        <p:attrNameLst>
                                          <p:attrName>style.visibility</p:attrName>
                                        </p:attrNameLst>
                                      </p:cBhvr>
                                      <p:to>
                                        <p:strVal val="visible"/>
                                      </p:to>
                                    </p:set>
                                    <p:animEffect transition="in" filter="fade">
                                      <p:cBhvr>
                                        <p:cTn id="39" dur="500"/>
                                        <p:tgtEl>
                                          <p:spTgt spid="227">
                                            <p:txEl>
                                              <p:pRg st="2" end="2"/>
                                            </p:txEl>
                                          </p:spTgt>
                                        </p:tgtEl>
                                      </p:cBhvr>
                                    </p:animEffect>
                                  </p:childTnLst>
                                </p:cTn>
                              </p:par>
                              <p:par>
                                <p:cTn id="40" presetID="42" presetClass="entr" presetSubtype="0" fill="hold" nodeType="withEffect">
                                  <p:stCondLst>
                                    <p:cond delay="0"/>
                                  </p:stCondLst>
                                  <p:childTnLst>
                                    <p:set>
                                      <p:cBhvr>
                                        <p:cTn id="41" dur="1" fill="hold">
                                          <p:stCondLst>
                                            <p:cond delay="0"/>
                                          </p:stCondLst>
                                        </p:cTn>
                                        <p:tgtEl>
                                          <p:spTgt spid="230"/>
                                        </p:tgtEl>
                                        <p:attrNameLst>
                                          <p:attrName>style.visibility</p:attrName>
                                        </p:attrNameLst>
                                      </p:cBhvr>
                                      <p:to>
                                        <p:strVal val="visible"/>
                                      </p:to>
                                    </p:set>
                                    <p:animEffect transition="in" filter="fade">
                                      <p:cBhvr>
                                        <p:cTn id="42" dur="1000"/>
                                        <p:tgtEl>
                                          <p:spTgt spid="230"/>
                                        </p:tgtEl>
                                      </p:cBhvr>
                                    </p:animEffect>
                                    <p:anim calcmode="lin" valueType="num">
                                      <p:cBhvr>
                                        <p:cTn id="43" dur="1000" fill="hold"/>
                                        <p:tgtEl>
                                          <p:spTgt spid="230"/>
                                        </p:tgtEl>
                                        <p:attrNameLst>
                                          <p:attrName>ppt_x</p:attrName>
                                        </p:attrNameLst>
                                      </p:cBhvr>
                                      <p:tavLst>
                                        <p:tav tm="0">
                                          <p:val>
                                            <p:strVal val="#ppt_x"/>
                                          </p:val>
                                        </p:tav>
                                        <p:tav tm="100000">
                                          <p:val>
                                            <p:strVal val="#ppt_x"/>
                                          </p:val>
                                        </p:tav>
                                      </p:tavLst>
                                    </p:anim>
                                    <p:anim calcmode="lin" valueType="num">
                                      <p:cBhvr>
                                        <p:cTn id="44" dur="1000" fill="hold"/>
                                        <p:tgtEl>
                                          <p:spTgt spid="23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28"/>
                                        </p:tgtEl>
                                        <p:attrNameLst>
                                          <p:attrName>style.visibility</p:attrName>
                                        </p:attrNameLst>
                                      </p:cBhvr>
                                      <p:to>
                                        <p:strVal val="visible"/>
                                      </p:to>
                                    </p:set>
                                    <p:animEffect transition="in" filter="fade">
                                      <p:cBhvr>
                                        <p:cTn id="47" dur="1000"/>
                                        <p:tgtEl>
                                          <p:spTgt spid="228"/>
                                        </p:tgtEl>
                                      </p:cBhvr>
                                    </p:animEffect>
                                    <p:anim calcmode="lin" valueType="num">
                                      <p:cBhvr>
                                        <p:cTn id="48" dur="1000" fill="hold"/>
                                        <p:tgtEl>
                                          <p:spTgt spid="228"/>
                                        </p:tgtEl>
                                        <p:attrNameLst>
                                          <p:attrName>ppt_x</p:attrName>
                                        </p:attrNameLst>
                                      </p:cBhvr>
                                      <p:tavLst>
                                        <p:tav tm="0">
                                          <p:val>
                                            <p:strVal val="#ppt_x"/>
                                          </p:val>
                                        </p:tav>
                                        <p:tav tm="100000">
                                          <p:val>
                                            <p:strVal val="#ppt_x"/>
                                          </p:val>
                                        </p:tav>
                                      </p:tavLst>
                                    </p:anim>
                                    <p:anim calcmode="lin" valueType="num">
                                      <p:cBhvr>
                                        <p:cTn id="49" dur="1000" fill="hold"/>
                                        <p:tgtEl>
                                          <p:spTgt spid="228"/>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000"/>
                                        <p:tgtEl>
                                          <p:spTgt spid="3"/>
                                        </p:tgtEl>
                                      </p:cBhvr>
                                    </p:animEffect>
                                    <p:anim calcmode="lin" valueType="num">
                                      <p:cBhvr>
                                        <p:cTn id="53" dur="1000" fill="hold"/>
                                        <p:tgtEl>
                                          <p:spTgt spid="3"/>
                                        </p:tgtEl>
                                        <p:attrNameLst>
                                          <p:attrName>ppt_x</p:attrName>
                                        </p:attrNameLst>
                                      </p:cBhvr>
                                      <p:tavLst>
                                        <p:tav tm="0">
                                          <p:val>
                                            <p:strVal val="#ppt_x"/>
                                          </p:val>
                                        </p:tav>
                                        <p:tav tm="100000">
                                          <p:val>
                                            <p:strVal val="#ppt_x"/>
                                          </p:val>
                                        </p:tav>
                                      </p:tavLst>
                                    </p:anim>
                                    <p:anim calcmode="lin" valueType="num">
                                      <p:cBhvr>
                                        <p:cTn id="5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27">
                                            <p:txEl>
                                              <p:pRg st="3" end="3"/>
                                            </p:txEl>
                                          </p:spTgt>
                                        </p:tgtEl>
                                        <p:attrNameLst>
                                          <p:attrName>style.visibility</p:attrName>
                                        </p:attrNameLst>
                                      </p:cBhvr>
                                      <p:to>
                                        <p:strVal val="visible"/>
                                      </p:to>
                                    </p:set>
                                    <p:animEffect transition="in" filter="fade">
                                      <p:cBhvr>
                                        <p:cTn id="59" dur="500"/>
                                        <p:tgtEl>
                                          <p:spTgt spid="2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otman Cya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506</TotalTime>
  <Words>1150</Words>
  <Application>Microsoft Office PowerPoint</Application>
  <PresentationFormat>On-screen Show (16:9)</PresentationFormat>
  <Paragraphs>90</Paragraphs>
  <Slides>12</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Wingdings</vt:lpstr>
      <vt:lpstr>Gadugi</vt:lpstr>
      <vt:lpstr>Comic Sans MS</vt:lpstr>
      <vt:lpstr>Courier New</vt:lpstr>
      <vt:lpstr>Ebrima</vt:lpstr>
      <vt:lpstr>Calibri</vt:lpstr>
      <vt:lpstr>Simple Light</vt:lpstr>
      <vt:lpstr>Rotman Cyan</vt:lpstr>
      <vt:lpstr>PowerPoint Presentation</vt:lpstr>
      <vt:lpstr>INTRODUCTION</vt:lpstr>
      <vt:lpstr>METHODOLOGY</vt:lpstr>
      <vt:lpstr>PowerPoint Presentation</vt:lpstr>
      <vt:lpstr>Mikyla Grant-Mentis (Goal Scorer)</vt:lpstr>
      <vt:lpstr>Samantha Davis  (Goal Scorer)</vt:lpstr>
      <vt:lpstr>Taylor Woods (Goal Scorer &amp; Passer)</vt:lpstr>
      <vt:lpstr> Tereza Vanisova (Passer and Faceoff Specialist)</vt:lpstr>
      <vt:lpstr>Jillian Dempsey (Goal Scorer, Faceoff &amp; Takeaway Specialist)</vt:lpstr>
      <vt:lpstr>Appendix</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 BHATNAGAR</dc:creator>
  <cp:lastModifiedBy>YASH BHATNAGAR</cp:lastModifiedBy>
  <cp:revision>34</cp:revision>
  <dcterms:modified xsi:type="dcterms:W3CDTF">2021-06-18T06:01:56Z</dcterms:modified>
</cp:coreProperties>
</file>